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
  </p:notesMasterIdLst>
  <p:handoutMasterIdLst>
    <p:handoutMasterId r:id="rId6"/>
  </p:handoutMasterIdLst>
  <p:sldIdLst>
    <p:sldId id="257" r:id="rId3"/>
    <p:sldId id="258" r:id="rId4"/>
  </p:sldIdLst>
  <p:sldSz cx="10058400" cy="7772400"/>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35">
          <p15:clr>
            <a:srgbClr val="A4A3A4"/>
          </p15:clr>
        </p15:guide>
        <p15:guide id="2" pos="235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74" d="100"/>
          <a:sy n="74" d="100"/>
        </p:scale>
        <p:origin x="1320" y="62"/>
      </p:cViewPr>
      <p:guideLst>
        <p:guide orient="horz" pos="4535"/>
        <p:guide pos="2352"/>
      </p:guideLst>
    </p:cSldViewPr>
  </p:slideViewPr>
  <p:notesTextViewPr>
    <p:cViewPr>
      <p:scale>
        <a:sx n="1" d="1"/>
        <a:sy n="1" d="1"/>
      </p:scale>
      <p:origin x="0" y="0"/>
    </p:cViewPr>
  </p:notesTextViewPr>
  <p:notesViewPr>
    <p:cSldViewPr>
      <p:cViewPr varScale="1">
        <p:scale>
          <a:sx n="57" d="100"/>
          <a:sy n="57" d="100"/>
        </p:scale>
        <p:origin x="122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de-DE" dirty="0"/>
          </a:p>
        </p:txBody>
      </p:sp>
      <p:sp>
        <p:nvSpPr>
          <p:cNvPr id="3" name="Datumsplatzhalter 2"/>
          <p:cNvSpPr>
            <a:spLocks noGrp="1"/>
          </p:cNvSpPr>
          <p:nvPr>
            <p:ph type="dt" sz="quarter" idx="1"/>
          </p:nvPr>
        </p:nvSpPr>
        <p:spPr>
          <a:xfrm>
            <a:off x="3888210" y="0"/>
            <a:ext cx="2974552" cy="501560"/>
          </a:xfrm>
          <a:prstGeom prst="rect">
            <a:avLst/>
          </a:prstGeom>
        </p:spPr>
        <p:txBody>
          <a:bodyPr vert="horz" lIns="96341" tIns="48171" rIns="96341" bIns="48171" rtlCol="0"/>
          <a:lstStyle>
            <a:lvl1pPr algn="r">
              <a:defRPr sz="1300"/>
            </a:lvl1pPr>
          </a:lstStyle>
          <a:p>
            <a:fld id="{11A4C4C9-9907-4BB6-B95A-E6BBD959AAB4}" type="datetimeFigureOut">
              <a:rPr lang="de-DE" smtClean="0"/>
              <a:pPr/>
              <a:t>05.06.2017</a:t>
            </a:fld>
            <a:endParaRPr lang="de-DE" dirty="0"/>
          </a:p>
        </p:txBody>
      </p:sp>
      <p:sp>
        <p:nvSpPr>
          <p:cNvPr id="4" name="Fußzeilenplatzhalter 3"/>
          <p:cNvSpPr>
            <a:spLocks noGrp="1"/>
          </p:cNvSpPr>
          <p:nvPr>
            <p:ph type="ftr" sz="quarter" idx="2"/>
          </p:nvPr>
        </p:nvSpPr>
        <p:spPr>
          <a:xfrm>
            <a:off x="0" y="9494929"/>
            <a:ext cx="2974552" cy="501559"/>
          </a:xfrm>
          <a:prstGeom prst="rect">
            <a:avLst/>
          </a:prstGeom>
        </p:spPr>
        <p:txBody>
          <a:bodyPr vert="horz" lIns="96341" tIns="48171" rIns="96341" bIns="48171" rtlCol="0" anchor="b"/>
          <a:lstStyle>
            <a:lvl1pPr algn="l">
              <a:defRPr sz="1300"/>
            </a:lvl1pPr>
          </a:lstStyle>
          <a:p>
            <a:endParaRPr lang="de-DE" dirty="0"/>
          </a:p>
        </p:txBody>
      </p:sp>
      <p:sp>
        <p:nvSpPr>
          <p:cNvPr id="5" name="Foliennummernplatzhalter 4"/>
          <p:cNvSpPr>
            <a:spLocks noGrp="1"/>
          </p:cNvSpPr>
          <p:nvPr>
            <p:ph type="sldNum" sz="quarter" idx="3"/>
          </p:nvPr>
        </p:nvSpPr>
        <p:spPr>
          <a:xfrm>
            <a:off x="3888210" y="9494929"/>
            <a:ext cx="2974552" cy="501559"/>
          </a:xfrm>
          <a:prstGeom prst="rect">
            <a:avLst/>
          </a:prstGeom>
        </p:spPr>
        <p:txBody>
          <a:bodyPr vert="horz" lIns="96341" tIns="48171" rIns="96341" bIns="48171" rtlCol="0" anchor="b"/>
          <a:lstStyle>
            <a:lvl1pPr algn="r">
              <a:defRPr sz="1300"/>
            </a:lvl1pPr>
          </a:lstStyle>
          <a:p>
            <a:fld id="{082D650F-38E5-40ED-AA32-287D3AC686E8}" type="slidenum">
              <a:rPr lang="de-DE" smtClean="0"/>
              <a:pPr/>
              <a:t>‹Nr.›</a:t>
            </a:fld>
            <a:endParaRPr lang="de-DE" dirty="0"/>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de-DE" dirty="0"/>
          </a:p>
        </p:txBody>
      </p:sp>
      <p:sp>
        <p:nvSpPr>
          <p:cNvPr id="3" name="Datumsplatzhalter 2"/>
          <p:cNvSpPr>
            <a:spLocks noGrp="1"/>
          </p:cNvSpPr>
          <p:nvPr>
            <p:ph type="dt" idx="1"/>
          </p:nvPr>
        </p:nvSpPr>
        <p:spPr>
          <a:xfrm>
            <a:off x="3888210" y="0"/>
            <a:ext cx="2974552" cy="501560"/>
          </a:xfrm>
          <a:prstGeom prst="rect">
            <a:avLst/>
          </a:prstGeom>
        </p:spPr>
        <p:txBody>
          <a:bodyPr vert="horz" lIns="96341" tIns="48171" rIns="96341" bIns="48171" rtlCol="0"/>
          <a:lstStyle>
            <a:lvl1pPr algn="r">
              <a:defRPr sz="1300"/>
            </a:lvl1pPr>
          </a:lstStyle>
          <a:p>
            <a:fld id="{B6DA592C-A796-4264-BD45-11AED491B3E4}" type="datetimeFigureOut">
              <a:rPr lang="de-DE" smtClean="0"/>
              <a:pPr/>
              <a:t>05.06.2017</a:t>
            </a:fld>
            <a:endParaRPr lang="de-DE" dirty="0"/>
          </a:p>
        </p:txBody>
      </p:sp>
      <p:sp>
        <p:nvSpPr>
          <p:cNvPr id="4" name="Folienbildplatzhalter 3"/>
          <p:cNvSpPr>
            <a:spLocks noGrp="1" noRot="1" noChangeAspect="1"/>
          </p:cNvSpPr>
          <p:nvPr>
            <p:ph type="sldImg" idx="2"/>
          </p:nvPr>
        </p:nvSpPr>
        <p:spPr>
          <a:xfrm>
            <a:off x="1249363" y="1249363"/>
            <a:ext cx="4365625" cy="3373437"/>
          </a:xfrm>
          <a:prstGeom prst="rect">
            <a:avLst/>
          </a:prstGeom>
          <a:noFill/>
          <a:ln w="12700">
            <a:solidFill>
              <a:prstClr val="black"/>
            </a:solidFill>
          </a:ln>
        </p:spPr>
        <p:txBody>
          <a:bodyPr vert="horz" lIns="96341" tIns="48171" rIns="96341" bIns="48171" rtlCol="0" anchor="ctr"/>
          <a:lstStyle/>
          <a:p>
            <a:endParaRPr lang="de-DE" dirty="0"/>
          </a:p>
        </p:txBody>
      </p:sp>
      <p:sp>
        <p:nvSpPr>
          <p:cNvPr id="5" name="Kopfzeilenplatzhalter 4"/>
          <p:cNvSpPr>
            <a:spLocks noGrp="1"/>
          </p:cNvSpPr>
          <p:nvPr>
            <p:ph type="body" sz="quarter" idx="3"/>
          </p:nvPr>
        </p:nvSpPr>
        <p:spPr>
          <a:xfrm>
            <a:off x="686435" y="4810810"/>
            <a:ext cx="5491480" cy="3936117"/>
          </a:xfrm>
          <a:prstGeom prst="rect">
            <a:avLst/>
          </a:prstGeom>
        </p:spPr>
        <p:txBody>
          <a:bodyPr vert="horz" lIns="96341" tIns="48171" rIns="96341" bIns="48171"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94929"/>
            <a:ext cx="2974552" cy="501559"/>
          </a:xfrm>
          <a:prstGeom prst="rect">
            <a:avLst/>
          </a:prstGeom>
        </p:spPr>
        <p:txBody>
          <a:bodyPr vert="horz" lIns="96341" tIns="48171" rIns="96341" bIns="48171" rtlCol="0" anchor="b"/>
          <a:lstStyle>
            <a:lvl1pPr algn="l">
              <a:defRPr sz="1300"/>
            </a:lvl1pPr>
          </a:lstStyle>
          <a:p>
            <a:endParaRPr lang="de-DE" dirty="0"/>
          </a:p>
        </p:txBody>
      </p:sp>
      <p:sp>
        <p:nvSpPr>
          <p:cNvPr id="7" name="Foliennummernplatzhalter 6"/>
          <p:cNvSpPr>
            <a:spLocks noGrp="1"/>
          </p:cNvSpPr>
          <p:nvPr>
            <p:ph type="sldNum" sz="quarter" idx="5"/>
          </p:nvPr>
        </p:nvSpPr>
        <p:spPr>
          <a:xfrm>
            <a:off x="3888210" y="9494929"/>
            <a:ext cx="2974552" cy="501559"/>
          </a:xfrm>
          <a:prstGeom prst="rect">
            <a:avLst/>
          </a:prstGeom>
        </p:spPr>
        <p:txBody>
          <a:bodyPr vert="horz" lIns="96341" tIns="48171" rIns="96341" bIns="48171" rtlCol="0" anchor="b"/>
          <a:lstStyle>
            <a:lvl1pPr algn="r">
              <a:defRPr sz="1300"/>
            </a:lvl1pPr>
          </a:lstStyle>
          <a:p>
            <a:fld id="{6DA02A30-9192-49A2-98D9-8D2828AE31E2}" type="slidenum">
              <a:rPr lang="de-DE" smtClean="0"/>
              <a:pPr/>
              <a:t>‹Nr.›</a:t>
            </a:fld>
            <a:endParaRPr lang="de-DE" dirty="0"/>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ußen">
    <p:spTree>
      <p:nvGrpSpPr>
        <p:cNvPr id="1" name=""/>
        <p:cNvGrpSpPr/>
        <p:nvPr/>
      </p:nvGrpSpPr>
      <p:grpSpPr>
        <a:xfrm>
          <a:off x="0" y="0"/>
          <a:ext cx="0" cy="0"/>
          <a:chOff x="0" y="0"/>
          <a:chExt cx="0" cy="0"/>
        </a:xfrm>
      </p:grpSpPr>
      <p:sp>
        <p:nvSpPr>
          <p:cNvPr id="41" name="Hinweistext"/>
          <p:cNvSpPr/>
          <p:nvPr/>
        </p:nvSpPr>
        <p:spPr>
          <a:xfrm>
            <a:off x="10287000" y="4549"/>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de-DE" sz="950" b="1" i="1" baseline="0" dirty="0">
                <a:solidFill>
                  <a:schemeClr val="lt1"/>
                </a:solidFill>
                <a:latin typeface="Arial"/>
                <a:ea typeface="+mn-ea"/>
                <a:cs typeface="Arial"/>
              </a:rPr>
              <a:t>Hinweis: </a:t>
            </a:r>
          </a:p>
          <a:p>
            <a:pPr algn="l" defTabSz="914400">
              <a:spcBef>
                <a:spcPts val="1200"/>
              </a:spcBef>
              <a:buNone/>
            </a:pPr>
            <a:r>
              <a:rPr lang="de-DE" sz="950" b="1" i="1" baseline="0" dirty="0">
                <a:solidFill>
                  <a:schemeClr val="lt1"/>
                </a:solidFill>
                <a:latin typeface="Arial"/>
                <a:ea typeface="+mn-ea"/>
                <a:cs typeface="Arial"/>
              </a:rPr>
              <a:t>Diese Broschüre </a:t>
            </a:r>
            <a:r>
              <a:rPr lang="de-DE" sz="950" b="1" i="1" dirty="0">
                <a:solidFill>
                  <a:schemeClr val="lt1"/>
                </a:solidFill>
                <a:latin typeface="Arial"/>
                <a:ea typeface="+mn-ea"/>
                <a:cs typeface="Arial"/>
              </a:rPr>
              <a:t>ist zum Drucken vorgesehen. </a:t>
            </a:r>
            <a:r>
              <a:rPr lang="de-DE" sz="950" b="1" i="1" baseline="0" dirty="0">
                <a:solidFill>
                  <a:schemeClr val="lt1"/>
                </a:solidFill>
                <a:latin typeface="Arial"/>
                <a:ea typeface="+mn-ea"/>
                <a:cs typeface="Arial"/>
              </a:rPr>
              <a:t>Sie sollten zunächst testen, wie sie sich auf Normalpapier drucken lässt, um eine ordnungsgemäße Positionierung sicherzustellen, bevor Sie sie auf</a:t>
            </a:r>
            <a:r>
              <a:rPr lang="de-DE" sz="950" b="1" i="1" dirty="0">
                <a:solidFill>
                  <a:schemeClr val="lt1"/>
                </a:solidFill>
                <a:latin typeface="Arial"/>
                <a:ea typeface="+mn-ea"/>
                <a:cs typeface="Arial"/>
              </a:rPr>
              <a:t> Kartenbögen drucken.</a:t>
            </a:r>
          </a:p>
          <a:p>
            <a:pPr algn="l" defTabSz="914400">
              <a:spcBef>
                <a:spcPts val="1200"/>
              </a:spcBef>
              <a:buNone/>
            </a:pPr>
            <a:r>
              <a:rPr lang="de-DE" sz="950" b="1" i="1" baseline="0" dirty="0">
                <a:solidFill>
                  <a:schemeClr val="lt1"/>
                </a:solidFill>
                <a:latin typeface="Arial"/>
                <a:ea typeface="+mn-ea"/>
                <a:cs typeface="Arial"/>
              </a:rPr>
              <a:t>Möglicherweise müssen Sie im Druckdialogfeld die Option "An Papiergröße anpassen" (im Dropdown "Ganzseitige Folien") deaktivieren.</a:t>
            </a:r>
          </a:p>
          <a:p>
            <a:pPr algn="l" defTabSz="914400">
              <a:spcBef>
                <a:spcPts val="1200"/>
              </a:spcBef>
              <a:buNone/>
            </a:pPr>
            <a:r>
              <a:rPr lang="de-DE" sz="950" b="1" i="1" dirty="0">
                <a:solidFill>
                  <a:schemeClr val="lt1"/>
                </a:solidFill>
                <a:latin typeface="Arial"/>
                <a:ea typeface="+mn-ea"/>
                <a:cs typeface="Arial"/>
              </a:rPr>
              <a:t>Anweisungen zum beidseitigen Bedrucken von Papier finden Sie im Handbuch zu Ihrem Drucker.</a:t>
            </a:r>
            <a:endParaRPr lang="de-DE" sz="950" b="1" i="1" baseline="0" dirty="0">
              <a:latin typeface="Arial" pitchFamily="34" charset="0"/>
              <a:cs typeface="Arial" pitchFamily="34" charset="0"/>
            </a:endParaRPr>
          </a:p>
          <a:p>
            <a:pPr algn="l" defTabSz="914400">
              <a:spcBef>
                <a:spcPts val="1200"/>
              </a:spcBef>
              <a:buNone/>
            </a:pPr>
            <a:r>
              <a:rPr lang="de-DE" sz="950" b="1" i="1" baseline="0" dirty="0">
                <a:solidFill>
                  <a:schemeClr val="lt1"/>
                </a:solidFill>
                <a:latin typeface="Arial"/>
                <a:ea typeface="+mn-ea"/>
                <a:cs typeface="Arial"/>
              </a:rPr>
              <a:t>Wenn Sie die Bilder auf dieser Folie ändern möchten, markieren Sie das Bild, und löschen Sie es. Klicken Sie dann im Platzhalter auf das Symbol "Bild einfügen",</a:t>
            </a:r>
          </a:p>
          <a:p>
            <a:pPr algn="l" defTabSz="914400">
              <a:spcBef>
                <a:spcPts val="1200"/>
              </a:spcBef>
              <a:buNone/>
            </a:pPr>
            <a:endParaRPr lang="de-DE" sz="950" b="1" i="1" baseline="0" dirty="0">
              <a:solidFill>
                <a:schemeClr val="lt1"/>
              </a:solidFill>
              <a:latin typeface="Arial"/>
              <a:ea typeface="+mn-ea"/>
              <a:cs typeface="Arial"/>
            </a:endParaRPr>
          </a:p>
          <a:p>
            <a:pPr algn="l" defTabSz="914400">
              <a:spcBef>
                <a:spcPts val="1200"/>
              </a:spcBef>
              <a:buNone/>
            </a:pPr>
            <a:r>
              <a:rPr lang="de-DE" sz="950" b="1" i="1" baseline="0" dirty="0">
                <a:solidFill>
                  <a:schemeClr val="lt1"/>
                </a:solidFill>
                <a:latin typeface="Arial"/>
                <a:ea typeface="+mn-ea"/>
                <a:cs typeface="Arial"/>
              </a:rPr>
              <a:t>um ein eigenes Bild einzufügen.</a:t>
            </a:r>
          </a:p>
          <a:p>
            <a:pPr algn="l" defTabSz="914400">
              <a:spcBef>
                <a:spcPts val="1200"/>
              </a:spcBef>
              <a:buNone/>
            </a:pPr>
            <a:r>
              <a:rPr lang="de-DE" sz="950" b="1" i="1" dirty="0">
                <a:solidFill>
                  <a:schemeClr val="lt1"/>
                </a:solidFill>
                <a:latin typeface="Arial"/>
                <a:ea typeface="+mn-ea"/>
                <a:cs typeface="Arial"/>
              </a:rPr>
              <a:t>Wenn Sie das Logo durch ein eigenes Logo ersetzen möchten, klicken Sie mit der rechten Maustaste auf das Bild "Durch Logo ersetzen", und klicken Sie dann auf "Bild ändern".</a:t>
            </a:r>
          </a:p>
        </p:txBody>
      </p:sp>
      <p:pic>
        <p:nvPicPr>
          <p:cNvPr id="42" name="Grafik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353800" y="5178479"/>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hteck 8"/>
          <p:cNvSpPr/>
          <p:nvPr/>
        </p:nvSpPr>
        <p:spPr>
          <a:xfrm>
            <a:off x="7189440" y="4343399"/>
            <a:ext cx="2520280"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Bildplatzhalt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r>
              <a:rPr lang="de-DE"/>
              <a:t>Bild durch Klicken auf Symbol hinzufügen</a:t>
            </a:r>
            <a:endParaRPr lang="de-DE" dirty="0"/>
          </a:p>
        </p:txBody>
      </p:sp>
      <p:sp>
        <p:nvSpPr>
          <p:cNvPr id="28" name="Textplatzhalter 25"/>
          <p:cNvSpPr>
            <a:spLocks noGrp="1"/>
          </p:cNvSpPr>
          <p:nvPr>
            <p:ph type="body" sz="quarter" idx="15" hasCustomPrompt="1"/>
          </p:nvPr>
        </p:nvSpPr>
        <p:spPr>
          <a:xfrm>
            <a:off x="457200" y="2891409"/>
            <a:ext cx="2428875" cy="274320"/>
          </a:xfrm>
        </p:spPr>
        <p:txBody>
          <a:bodyPr>
            <a:noAutofit/>
          </a:bodyPr>
          <a:lstStyle>
            <a:lvl1pPr marL="0" indent="0" algn="l" defTabSz="754380">
              <a:lnSpc>
                <a:spcPct val="100000"/>
              </a:lnSpc>
              <a:spcBef>
                <a:spcPct val="3000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100000"/>
              </a:lnSpc>
              <a:spcBef>
                <a:spcPct val="30000"/>
              </a:spcBef>
              <a:buNone/>
            </a:pPr>
            <a:r>
              <a:rPr lang="de-DE" sz="900" b="0" i="1" baseline="0" dirty="0">
                <a:solidFill>
                  <a:schemeClr val="tx1"/>
                </a:solidFill>
                <a:latin typeface="+mn-lt"/>
                <a:ea typeface="+mn-ea"/>
                <a:cs typeface="+mn-cs"/>
              </a:rPr>
              <a:t>[Geben Sie eine Bildunterschrift für das Foto ein]</a:t>
            </a:r>
            <a:endParaRPr lang="de-DE" dirty="0"/>
          </a:p>
        </p:txBody>
      </p:sp>
      <p:sp>
        <p:nvSpPr>
          <p:cNvPr id="27" name="Textplatzhalter 25"/>
          <p:cNvSpPr>
            <a:spLocks noGrp="1"/>
          </p:cNvSpPr>
          <p:nvPr>
            <p:ph type="body" sz="quarter" idx="14" hasCustomPrompt="1"/>
          </p:nvPr>
        </p:nvSpPr>
        <p:spPr>
          <a:xfrm>
            <a:off x="457200" y="3241167"/>
            <a:ext cx="2428875" cy="457200"/>
          </a:xfrm>
        </p:spPr>
        <p:txBody>
          <a:bodyPr>
            <a:noAutofit/>
          </a:bodyPr>
          <a:lstStyle>
            <a:lvl1pPr marL="0" indent="0" algn="l" defTabSz="754380">
              <a:lnSpc>
                <a:spcPct val="100000"/>
              </a:lnSpc>
              <a:spcBef>
                <a:spcPct val="3000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100000"/>
              </a:lnSpc>
              <a:spcBef>
                <a:spcPct val="30000"/>
              </a:spcBef>
              <a:buNone/>
            </a:pPr>
            <a:r>
              <a:rPr lang="de-DE" sz="1200" b="1" i="0" baseline="0" dirty="0">
                <a:solidFill>
                  <a:schemeClr val="tx1"/>
                </a:solidFill>
                <a:latin typeface="+mj-lt"/>
                <a:ea typeface="+mn-ea"/>
                <a:cs typeface="+mn-cs"/>
              </a:rPr>
              <a:t>Erste Schritte mit dieser Vorlage</a:t>
            </a:r>
            <a:endParaRPr lang="de-DE" dirty="0"/>
          </a:p>
        </p:txBody>
      </p:sp>
      <p:sp>
        <p:nvSpPr>
          <p:cNvPr id="26" name="Textplatzhalter 25"/>
          <p:cNvSpPr>
            <a:spLocks noGrp="1"/>
          </p:cNvSpPr>
          <p:nvPr>
            <p:ph type="body" sz="quarter" idx="13" hasCustomPrompt="1"/>
          </p:nvPr>
        </p:nvSpPr>
        <p:spPr>
          <a:xfrm>
            <a:off x="457199" y="3677412"/>
            <a:ext cx="2428875" cy="408813"/>
          </a:xfrm>
        </p:spPr>
        <p:txBody>
          <a:bodyPr>
            <a:noAutofit/>
          </a:bodyPr>
          <a:lstStyle>
            <a:lvl1pPr marL="0" indent="0" algn="l" defTabSz="754380">
              <a:lnSpc>
                <a:spcPct val="120000"/>
              </a:lnSpc>
              <a:spcBef>
                <a:spcPct val="30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1000" b="0" i="0" baseline="0" dirty="0">
                <a:solidFill>
                  <a:schemeClr val="tx1"/>
                </a:solidFill>
                <a:latin typeface="+mn-lt"/>
                <a:ea typeface="+mn-ea"/>
                <a:cs typeface="+mn-cs"/>
              </a:rPr>
              <a:t>Diese frische, professionelle Broschüre können Sie wie vorliegend verwenden oder einfach anpassen.</a:t>
            </a:r>
            <a:endParaRPr lang="de-DE" dirty="0"/>
          </a:p>
        </p:txBody>
      </p:sp>
      <p:sp>
        <p:nvSpPr>
          <p:cNvPr id="23" name="Textplatzhalter 22"/>
          <p:cNvSpPr>
            <a:spLocks noGrp="1"/>
          </p:cNvSpPr>
          <p:nvPr>
            <p:ph type="body" sz="quarter" idx="12" hasCustomPrompt="1"/>
          </p:nvPr>
        </p:nvSpPr>
        <p:spPr>
          <a:xfrm>
            <a:off x="457198" y="4248149"/>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de-DE" dirty="0"/>
              <a:t>Sie finden in der gesamten Vorlage einige Tipps, die Ihnen bei den ersten Schritten helfen sollen. Wenn Sie </a:t>
            </a:r>
            <a:r>
              <a:rPr lang="de-DE" dirty="0" err="1"/>
              <a:t>Tipptext</a:t>
            </a:r>
            <a:r>
              <a:rPr lang="de-DE" dirty="0"/>
              <a:t> (wie diesen) durch eigenen Text ersetzen möchten, klicken Sie einfach darauf, und beginnen Sie mit der Eingabe. Wenn Sie Fotos in der Broschüre ersetzen möchten, markieren Sie das Foto, und löschen Sie es. Klicken Sie dann im Platzhalter auf das Symbol "Bild einfügen", um ein eigenes Foto einzufügen. Wenn Sie das Logo durch ein eigenes Logo ersetzen möchten, klicken Sie mit der rechten Maustaste auf das Bild "Durch Logo ersetzen", und klicken Sie dann auf "Bild ändern".</a:t>
            </a:r>
          </a:p>
        </p:txBody>
      </p:sp>
      <p:sp>
        <p:nvSpPr>
          <p:cNvPr id="29" name="Textplatzhalter 25"/>
          <p:cNvSpPr>
            <a:spLocks noGrp="1"/>
          </p:cNvSpPr>
          <p:nvPr>
            <p:ph type="body" sz="quarter" idx="16" hasCustomPrompt="1"/>
          </p:nvPr>
        </p:nvSpPr>
        <p:spPr>
          <a:xfrm>
            <a:off x="3813820" y="609600"/>
            <a:ext cx="2428875" cy="457200"/>
          </a:xfrm>
        </p:spPr>
        <p:txBody>
          <a:bodyPr>
            <a:noAutofit/>
          </a:bodyPr>
          <a:lstStyle>
            <a:lvl1pPr marL="0" indent="0" algn="l" defTabSz="754380">
              <a:lnSpc>
                <a:spcPct val="90000"/>
              </a:lnSpc>
              <a:spcBef>
                <a:spcPct val="3000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90000"/>
              </a:lnSpc>
              <a:spcBef>
                <a:spcPct val="30000"/>
              </a:spcBef>
              <a:buNone/>
            </a:pPr>
            <a:r>
              <a:rPr lang="de-DE" sz="2000" b="1" i="0" baseline="0" dirty="0">
                <a:solidFill>
                  <a:srgbClr val="DF5327">
                    <a:lumMod val="75000"/>
                  </a:srgbClr>
                </a:solidFill>
                <a:latin typeface="+mj-lt"/>
                <a:ea typeface="+mn-ea"/>
                <a:cs typeface="+mn-cs"/>
              </a:rPr>
              <a:t>Über uns</a:t>
            </a:r>
            <a:endParaRPr lang="de-DE" dirty="0"/>
          </a:p>
        </p:txBody>
      </p:sp>
      <p:sp>
        <p:nvSpPr>
          <p:cNvPr id="30" name="Textplatzhalter 25"/>
          <p:cNvSpPr>
            <a:spLocks noGrp="1"/>
          </p:cNvSpPr>
          <p:nvPr>
            <p:ph type="body" sz="quarter" idx="17" hasCustomPrompt="1"/>
          </p:nvPr>
        </p:nvSpPr>
        <p:spPr>
          <a:xfrm>
            <a:off x="3813820" y="1082040"/>
            <a:ext cx="2428875" cy="228600"/>
          </a:xfrm>
        </p:spPr>
        <p:txBody>
          <a:bodyPr>
            <a:noAutofit/>
          </a:bodyPr>
          <a:lstStyle>
            <a:lvl1pPr marL="0" indent="0" algn="l" defTabSz="754380">
              <a:lnSpc>
                <a:spcPct val="100000"/>
              </a:lnSpc>
              <a:spcBef>
                <a:spcPct val="3000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100000"/>
              </a:lnSpc>
              <a:spcBef>
                <a:spcPct val="30000"/>
              </a:spcBef>
              <a:buNone/>
            </a:pPr>
            <a:r>
              <a:rPr lang="de-DE" sz="1200" b="1" i="0" baseline="0" dirty="0">
                <a:solidFill>
                  <a:schemeClr val="tx1"/>
                </a:solidFill>
                <a:latin typeface="+mj-lt"/>
                <a:ea typeface="+mn-ea"/>
                <a:cs typeface="+mn-cs"/>
              </a:rPr>
              <a:t>Wir über uns</a:t>
            </a:r>
            <a:endParaRPr lang="de-DE" dirty="0"/>
          </a:p>
        </p:txBody>
      </p:sp>
      <p:sp>
        <p:nvSpPr>
          <p:cNvPr id="45" name="Textplatzhalter 25"/>
          <p:cNvSpPr>
            <a:spLocks noGrp="1"/>
          </p:cNvSpPr>
          <p:nvPr>
            <p:ph type="body" sz="quarter" idx="24" hasCustomPrompt="1"/>
          </p:nvPr>
        </p:nvSpPr>
        <p:spPr>
          <a:xfrm>
            <a:off x="3813820" y="1342644"/>
            <a:ext cx="2428875" cy="880809"/>
          </a:xfrm>
        </p:spPr>
        <p:txBody>
          <a:bodyPr>
            <a:noAutofit/>
          </a:bodyPr>
          <a:lstStyle>
            <a:lvl1pPr marL="0" indent="0" algn="l" defTabSz="754380">
              <a:lnSpc>
                <a:spcPct val="120000"/>
              </a:lnSpc>
              <a:spcBef>
                <a:spcPct val="30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120000"/>
              </a:lnSpc>
              <a:spcBef>
                <a:spcPct val="30000"/>
              </a:spcBef>
              <a:buNone/>
            </a:pPr>
            <a:r>
              <a:rPr lang="de-DE" sz="1000" b="0" i="0" baseline="0" dirty="0">
                <a:solidFill>
                  <a:schemeClr val="tx1"/>
                </a:solidFill>
                <a:latin typeface="+mn-lt"/>
                <a:ea typeface="+mn-ea"/>
                <a:cs typeface="+mn-cs"/>
              </a:rPr>
              <a:t>Dies ist die Stelle für Ihren "Höhenflug". Wenn Sie Ihre Produkte oder Dienstleistungen in wenigen Sekunden beschreiben müssten, was würden Sie sagen?</a:t>
            </a:r>
            <a:endParaRPr lang="de-DE" dirty="0"/>
          </a:p>
        </p:txBody>
      </p:sp>
      <p:sp>
        <p:nvSpPr>
          <p:cNvPr id="32" name="Textplatzhalter 25"/>
          <p:cNvSpPr>
            <a:spLocks noGrp="1"/>
          </p:cNvSpPr>
          <p:nvPr>
            <p:ph type="body" sz="quarter" idx="19" hasCustomPrompt="1"/>
          </p:nvPr>
        </p:nvSpPr>
        <p:spPr>
          <a:xfrm>
            <a:off x="3813820" y="2287906"/>
            <a:ext cx="2428875" cy="228600"/>
          </a:xfrm>
        </p:spPr>
        <p:txBody>
          <a:bodyPr>
            <a:noAutofit/>
          </a:bodyPr>
          <a:lstStyle>
            <a:lvl1pPr marL="0" indent="0" algn="l" defTabSz="754380">
              <a:lnSpc>
                <a:spcPct val="100000"/>
              </a:lnSpc>
              <a:spcBef>
                <a:spcPct val="3000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100000"/>
              </a:lnSpc>
              <a:spcBef>
                <a:spcPct val="30000"/>
              </a:spcBef>
              <a:buNone/>
            </a:pPr>
            <a:r>
              <a:rPr lang="de-DE" sz="1200" b="1" i="0" baseline="0" dirty="0">
                <a:solidFill>
                  <a:schemeClr val="tx1"/>
                </a:solidFill>
                <a:latin typeface="+mj-lt"/>
                <a:ea typeface="+mn-ea"/>
                <a:cs typeface="+mn-cs"/>
              </a:rPr>
              <a:t>So erreichen Sie uns</a:t>
            </a:r>
            <a:endParaRPr lang="de-DE" dirty="0"/>
          </a:p>
        </p:txBody>
      </p:sp>
      <p:sp>
        <p:nvSpPr>
          <p:cNvPr id="33" name="Textplatzhalter 25"/>
          <p:cNvSpPr>
            <a:spLocks noGrp="1"/>
          </p:cNvSpPr>
          <p:nvPr>
            <p:ph type="body" sz="quarter" idx="20" hasCustomPrompt="1"/>
          </p:nvPr>
        </p:nvSpPr>
        <p:spPr>
          <a:xfrm>
            <a:off x="3813820" y="2538985"/>
            <a:ext cx="2428875" cy="670940"/>
          </a:xfrm>
        </p:spPr>
        <p:txBody>
          <a:bodyPr>
            <a:noAutofit/>
          </a:bodyPr>
          <a:lstStyle>
            <a:lvl1pPr marL="0" indent="0" algn="l" defTabSz="754380">
              <a:lnSpc>
                <a:spcPct val="100000"/>
              </a:lnSpc>
              <a:spcBef>
                <a:spcPct val="30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100000"/>
              </a:lnSpc>
              <a:spcBef>
                <a:spcPct val="30000"/>
              </a:spcBef>
              <a:buNone/>
            </a:pPr>
            <a:r>
              <a:rPr lang="de-DE" sz="1000" b="0" i="0" baseline="0" dirty="0">
                <a:solidFill>
                  <a:schemeClr val="tx1"/>
                </a:solidFill>
                <a:latin typeface="+mn-lt"/>
                <a:ea typeface="+mn-ea"/>
                <a:cs typeface="+mn-cs"/>
              </a:rPr>
              <a:t>Telefon: [Telefon]</a:t>
            </a:r>
          </a:p>
          <a:p>
            <a:pPr marL="0" indent="0" algn="l" defTabSz="754380">
              <a:lnSpc>
                <a:spcPct val="100000"/>
              </a:lnSpc>
              <a:spcBef>
                <a:spcPct val="30000"/>
              </a:spcBef>
              <a:buNone/>
            </a:pPr>
            <a:r>
              <a:rPr lang="de-DE" sz="1000" b="0" i="0" baseline="0" dirty="0">
                <a:solidFill>
                  <a:schemeClr val="tx1"/>
                </a:solidFill>
                <a:latin typeface="+mn-lt"/>
                <a:ea typeface="+mn-ea"/>
                <a:cs typeface="+mn-cs"/>
              </a:rPr>
              <a:t>E-Mail: [E-Mail-Adresse]</a:t>
            </a:r>
          </a:p>
          <a:p>
            <a:pPr marL="0" indent="0" algn="l" defTabSz="754380">
              <a:lnSpc>
                <a:spcPct val="100000"/>
              </a:lnSpc>
              <a:spcBef>
                <a:spcPct val="30000"/>
              </a:spcBef>
              <a:buNone/>
            </a:pPr>
            <a:r>
              <a:rPr lang="de-DE" sz="1000" b="0" i="0" baseline="0" dirty="0">
                <a:solidFill>
                  <a:schemeClr val="tx1"/>
                </a:solidFill>
                <a:latin typeface="+mn-lt"/>
                <a:ea typeface="+mn-ea"/>
                <a:cs typeface="+mn-cs"/>
              </a:rPr>
              <a:t>Internet: [Webadresse]</a:t>
            </a:r>
            <a:endParaRPr lang="de-DE" dirty="0"/>
          </a:p>
        </p:txBody>
      </p:sp>
      <p:sp>
        <p:nvSpPr>
          <p:cNvPr id="34" name="Textplatzhalter 25"/>
          <p:cNvSpPr>
            <a:spLocks noGrp="1"/>
          </p:cNvSpPr>
          <p:nvPr>
            <p:ph type="body" sz="quarter" idx="21" hasCustomPrompt="1"/>
          </p:nvPr>
        </p:nvSpPr>
        <p:spPr>
          <a:xfrm>
            <a:off x="4746624" y="6851269"/>
            <a:ext cx="1508125" cy="152400"/>
          </a:xfrm>
        </p:spPr>
        <p:txBody>
          <a:bodyPr>
            <a:noAutofit/>
          </a:bodyPr>
          <a:lstStyle>
            <a:lvl1pPr marL="0" indent="0" algn="l" defTabSz="754380">
              <a:lnSpc>
                <a:spcPct val="90000"/>
              </a:lnSpc>
              <a:spcBef>
                <a:spcPct val="30000"/>
              </a:spcBef>
              <a:buNone/>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90000"/>
              </a:lnSpc>
              <a:spcBef>
                <a:spcPct val="30000"/>
              </a:spcBef>
              <a:buNone/>
            </a:pPr>
            <a:r>
              <a:rPr lang="de-DE" sz="1000" b="1" i="0" baseline="0" dirty="0">
                <a:solidFill>
                  <a:srgbClr val="DF5327">
                    <a:lumMod val="75000"/>
                  </a:srgbClr>
                </a:solidFill>
                <a:latin typeface="+mj-lt"/>
                <a:ea typeface="+mn-ea"/>
                <a:cs typeface="+mn-cs"/>
              </a:rPr>
              <a:t>[Firmenname]</a:t>
            </a:r>
            <a:endParaRPr lang="de-DE" dirty="0"/>
          </a:p>
        </p:txBody>
      </p:sp>
      <p:sp>
        <p:nvSpPr>
          <p:cNvPr id="37" name="Textplatzhalter 36"/>
          <p:cNvSpPr>
            <a:spLocks noGrp="1"/>
          </p:cNvSpPr>
          <p:nvPr>
            <p:ph type="body" sz="quarter" idx="22" hasCustomPrompt="1"/>
          </p:nvPr>
        </p:nvSpPr>
        <p:spPr>
          <a:xfrm>
            <a:off x="4746624" y="7004304"/>
            <a:ext cx="1508125" cy="310896"/>
          </a:xfrm>
        </p:spPr>
        <p:txBody>
          <a:bodyPr>
            <a:noAutofit/>
          </a:bodyPr>
          <a:lstStyle>
            <a:lvl1pPr marL="0" indent="0" algn="l" defTabSz="754380">
              <a:lnSpc>
                <a:spcPct val="120000"/>
              </a:lnSpc>
              <a:spcBef>
                <a:spcPct val="30000"/>
              </a:spcBef>
              <a:buNone/>
              <a:defRPr sz="800" baseline="0"/>
            </a:lvl1pPr>
            <a:lvl2pPr marL="0" indent="0">
              <a:defRPr sz="800"/>
            </a:lvl2pPr>
            <a:lvl3pPr marL="0" indent="0">
              <a:defRPr sz="800"/>
            </a:lvl3pPr>
            <a:lvl4pPr marL="0" indent="0">
              <a:defRPr sz="800"/>
            </a:lvl4pPr>
            <a:lvl5pPr marL="0" indent="0">
              <a:defRPr sz="800"/>
            </a:lvl5pPr>
          </a:lstStyle>
          <a:p>
            <a:pPr marL="0" indent="0" algn="l" defTabSz="754380">
              <a:lnSpc>
                <a:spcPct val="120000"/>
              </a:lnSpc>
              <a:spcBef>
                <a:spcPct val="30000"/>
              </a:spcBef>
              <a:buNone/>
            </a:pPr>
            <a:r>
              <a:rPr lang="de-DE" sz="800" b="0" i="0" baseline="0" dirty="0">
                <a:solidFill>
                  <a:schemeClr val="tx1"/>
                </a:solidFill>
                <a:latin typeface="+mn-lt"/>
                <a:ea typeface="+mn-ea"/>
                <a:cs typeface="+mn-cs"/>
              </a:rPr>
              <a:t>[Adresse]</a:t>
            </a:r>
          </a:p>
          <a:p>
            <a:pPr marL="0" indent="0" algn="l" defTabSz="754380">
              <a:lnSpc>
                <a:spcPct val="120000"/>
              </a:lnSpc>
              <a:spcBef>
                <a:spcPct val="30000"/>
              </a:spcBef>
              <a:buNone/>
            </a:pPr>
            <a:r>
              <a:rPr lang="de-DE" sz="800" b="0" i="0" baseline="0" dirty="0">
                <a:solidFill>
                  <a:schemeClr val="tx1"/>
                </a:solidFill>
                <a:latin typeface="+mn-lt"/>
                <a:ea typeface="+mn-ea"/>
                <a:cs typeface="+mn-cs"/>
              </a:rPr>
              <a:t>[Postleitzahl, Ort]</a:t>
            </a:r>
            <a:endParaRPr lang="de-DE" dirty="0"/>
          </a:p>
        </p:txBody>
      </p:sp>
      <p:sp>
        <p:nvSpPr>
          <p:cNvPr id="12" name="Bildplatzhalt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r>
              <a:rPr lang="de-DE"/>
              <a:t>Bild durch Klicken auf Symbol hinzufügen</a:t>
            </a:r>
            <a:endParaRPr lang="de-DE" dirty="0"/>
          </a:p>
        </p:txBody>
      </p:sp>
      <p:sp>
        <p:nvSpPr>
          <p:cNvPr id="10" name="Titel 9"/>
          <p:cNvSpPr>
            <a:spLocks noGrp="1"/>
          </p:cNvSpPr>
          <p:nvPr>
            <p:ph type="title" hasCustomPrompt="1"/>
          </p:nvPr>
        </p:nvSpPr>
        <p:spPr>
          <a:xfrm>
            <a:off x="7322344" y="4498848"/>
            <a:ext cx="2272506" cy="822960"/>
          </a:xfrm>
        </p:spPr>
        <p:txBody>
          <a:bodyPr>
            <a:normAutofit/>
          </a:bodyPr>
          <a:lstStyle>
            <a:lvl1pPr>
              <a:lnSpc>
                <a:spcPct val="85000"/>
              </a:lnSpc>
              <a:defRPr sz="2000" b="1" cap="all" baseline="0">
                <a:solidFill>
                  <a:schemeClr val="bg1"/>
                </a:solidFill>
              </a:defRPr>
            </a:lvl1pPr>
          </a:lstStyle>
          <a:p>
            <a:r>
              <a:rPr lang="de-DE" sz="2800" b="1" i="0" baseline="0" dirty="0">
                <a:solidFill>
                  <a:schemeClr val="bg1"/>
                </a:solidFill>
                <a:latin typeface="+mj-lt"/>
                <a:ea typeface="+mj-ea"/>
                <a:cs typeface="+mj-cs"/>
              </a:rPr>
              <a:t>Firmenname</a:t>
            </a:r>
            <a:endParaRPr lang="de-DE" dirty="0"/>
          </a:p>
        </p:txBody>
      </p:sp>
      <p:sp>
        <p:nvSpPr>
          <p:cNvPr id="40" name="Textplatzhalter 25"/>
          <p:cNvSpPr>
            <a:spLocks noGrp="1"/>
          </p:cNvSpPr>
          <p:nvPr>
            <p:ph type="body" sz="quarter" idx="23" hasCustomPrompt="1"/>
          </p:nvPr>
        </p:nvSpPr>
        <p:spPr>
          <a:xfrm>
            <a:off x="7322344" y="6624978"/>
            <a:ext cx="2088833" cy="439651"/>
          </a:xfrm>
        </p:spPr>
        <p:txBody>
          <a:bodyPr>
            <a:noAutofit/>
          </a:bodyPr>
          <a:lstStyle>
            <a:lvl1pPr marL="0" indent="0" algn="l" defTabSz="754380">
              <a:lnSpc>
                <a:spcPct val="100000"/>
              </a:lnSpc>
              <a:spcBef>
                <a:spcPct val="30000"/>
              </a:spcBef>
              <a:buNone/>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100000"/>
              </a:lnSpc>
              <a:spcBef>
                <a:spcPct val="30000"/>
              </a:spcBef>
              <a:buNone/>
            </a:pPr>
            <a:r>
              <a:rPr lang="de-DE" sz="1300" b="0" i="1" baseline="0" dirty="0">
                <a:solidFill>
                  <a:schemeClr val="bg1"/>
                </a:solidFill>
                <a:latin typeface="+mn-lt"/>
                <a:ea typeface="+mn-ea"/>
                <a:cs typeface="+mn-cs"/>
              </a:rPr>
              <a:t>[Untertitel der Broschüre oder Motto des Unternehmens]</a:t>
            </a:r>
            <a:endParaRPr lang="de-DE" dirty="0"/>
          </a:p>
        </p:txBody>
      </p:sp>
    </p:spTree>
    <p:extLst>
      <p:ext uri="{BB962C8B-B14F-4D97-AF65-F5344CB8AC3E}">
        <p14:creationId xmlns:p14="http://schemas.microsoft.com/office/powerpoint/2010/main" val="478386529"/>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nen">
    <p:spTree>
      <p:nvGrpSpPr>
        <p:cNvPr id="1" name=""/>
        <p:cNvGrpSpPr/>
        <p:nvPr/>
      </p:nvGrpSpPr>
      <p:grpSpPr>
        <a:xfrm>
          <a:off x="0" y="0"/>
          <a:ext cx="0" cy="0"/>
          <a:chOff x="0" y="0"/>
          <a:chExt cx="0" cy="0"/>
        </a:xfrm>
      </p:grpSpPr>
      <p:sp>
        <p:nvSpPr>
          <p:cNvPr id="38" name="Hinweistext"/>
          <p:cNvSpPr/>
          <p:nvPr/>
        </p:nvSpPr>
        <p:spPr>
          <a:xfrm>
            <a:off x="10287000" y="4549"/>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de-DE" sz="950" b="1" i="1" baseline="0" dirty="0">
                <a:solidFill>
                  <a:schemeClr val="lt1"/>
                </a:solidFill>
                <a:latin typeface="Arial"/>
                <a:ea typeface="+mn-ea"/>
                <a:cs typeface="Arial"/>
              </a:rPr>
              <a:t>Hinweis: </a:t>
            </a:r>
          </a:p>
          <a:p>
            <a:pPr algn="l" defTabSz="914400">
              <a:spcBef>
                <a:spcPts val="1200"/>
              </a:spcBef>
              <a:buNone/>
            </a:pPr>
            <a:r>
              <a:rPr lang="de-DE" sz="950" b="1" i="1" baseline="0" dirty="0">
                <a:solidFill>
                  <a:schemeClr val="lt1"/>
                </a:solidFill>
                <a:latin typeface="Arial"/>
                <a:ea typeface="+mn-ea"/>
                <a:cs typeface="Arial"/>
              </a:rPr>
              <a:t>Diese Broschüre </a:t>
            </a:r>
            <a:r>
              <a:rPr lang="de-DE" sz="950" b="1" i="1" dirty="0">
                <a:solidFill>
                  <a:schemeClr val="lt1"/>
                </a:solidFill>
                <a:latin typeface="Arial"/>
                <a:ea typeface="+mn-ea"/>
                <a:cs typeface="Arial"/>
              </a:rPr>
              <a:t>ist zum Drucken vorgesehen. </a:t>
            </a:r>
            <a:r>
              <a:rPr lang="de-DE" sz="950" b="1" i="1" baseline="0" dirty="0">
                <a:solidFill>
                  <a:schemeClr val="lt1"/>
                </a:solidFill>
                <a:latin typeface="Arial"/>
                <a:ea typeface="+mn-ea"/>
                <a:cs typeface="Arial"/>
              </a:rPr>
              <a:t>Sie sollten zunächst testen, wie sie sich auf Normalpapier drucken lässt, um eine ordnungsgemäße Positionierung sicherzustellen, bevor Sie sie auf</a:t>
            </a:r>
            <a:r>
              <a:rPr lang="de-DE" sz="950" b="1" i="1" dirty="0">
                <a:solidFill>
                  <a:schemeClr val="lt1"/>
                </a:solidFill>
                <a:latin typeface="Arial"/>
                <a:ea typeface="+mn-ea"/>
                <a:cs typeface="Arial"/>
              </a:rPr>
              <a:t> Kartenbögen drucken.</a:t>
            </a:r>
          </a:p>
          <a:p>
            <a:pPr algn="l" defTabSz="914400">
              <a:spcBef>
                <a:spcPts val="1200"/>
              </a:spcBef>
              <a:buNone/>
            </a:pPr>
            <a:r>
              <a:rPr lang="de-DE" sz="950" b="1" i="1" baseline="0" dirty="0">
                <a:solidFill>
                  <a:schemeClr val="lt1"/>
                </a:solidFill>
                <a:latin typeface="Arial"/>
                <a:ea typeface="+mn-ea"/>
                <a:cs typeface="Arial"/>
              </a:rPr>
              <a:t>Möglicherweise müssen Sie im Druckdialogfeld die Option "An Papiergröße anpassen" (im Dropdown "Ganzseitige Folien") deaktivieren.</a:t>
            </a:r>
          </a:p>
          <a:p>
            <a:pPr algn="l" defTabSz="914400">
              <a:spcBef>
                <a:spcPts val="1200"/>
              </a:spcBef>
              <a:buNone/>
            </a:pPr>
            <a:r>
              <a:rPr lang="de-DE" sz="950" b="1" i="1" dirty="0">
                <a:solidFill>
                  <a:schemeClr val="lt1"/>
                </a:solidFill>
                <a:latin typeface="Arial"/>
                <a:ea typeface="+mn-ea"/>
                <a:cs typeface="Arial"/>
              </a:rPr>
              <a:t>Anweisungen zum beidseitigen Bedrucken von Papier finden Sie im Handbuch zu Ihrem Drucker.</a:t>
            </a:r>
            <a:endParaRPr lang="de-DE" sz="950" b="1" i="1" baseline="0" dirty="0">
              <a:latin typeface="Arial" pitchFamily="34" charset="0"/>
              <a:cs typeface="Arial" pitchFamily="34" charset="0"/>
            </a:endParaRPr>
          </a:p>
          <a:p>
            <a:pPr algn="l" defTabSz="914400">
              <a:spcBef>
                <a:spcPts val="1200"/>
              </a:spcBef>
              <a:buNone/>
            </a:pPr>
            <a:r>
              <a:rPr lang="de-DE" sz="950" b="1" i="1" baseline="0" dirty="0">
                <a:solidFill>
                  <a:schemeClr val="lt1"/>
                </a:solidFill>
                <a:latin typeface="Arial"/>
                <a:ea typeface="+mn-ea"/>
                <a:cs typeface="Arial"/>
              </a:rPr>
              <a:t>Wenn Sie die Bilder auf dieser Folie ändern möchten, markieren Sie das Bild, und löschen Sie es. Klicken Sie dann im Platzhalter auf das Symbol "Bild einfügen",</a:t>
            </a:r>
          </a:p>
          <a:p>
            <a:pPr algn="l" defTabSz="914400">
              <a:spcBef>
                <a:spcPts val="1200"/>
              </a:spcBef>
              <a:buNone/>
            </a:pPr>
            <a:endParaRPr lang="de-DE" sz="950" b="1" i="1" baseline="0" dirty="0">
              <a:solidFill>
                <a:schemeClr val="lt1"/>
              </a:solidFill>
              <a:latin typeface="Arial"/>
              <a:ea typeface="+mn-ea"/>
              <a:cs typeface="Arial"/>
            </a:endParaRPr>
          </a:p>
          <a:p>
            <a:pPr algn="l" defTabSz="914400">
              <a:spcBef>
                <a:spcPts val="1200"/>
              </a:spcBef>
              <a:buNone/>
            </a:pPr>
            <a:r>
              <a:rPr lang="de-DE" sz="950" b="1" i="1" baseline="0" dirty="0">
                <a:solidFill>
                  <a:schemeClr val="lt1"/>
                </a:solidFill>
                <a:latin typeface="Arial"/>
                <a:ea typeface="+mn-ea"/>
                <a:cs typeface="Arial"/>
              </a:rPr>
              <a:t>um ein eigenes Bild einzufügen.</a:t>
            </a:r>
          </a:p>
          <a:p>
            <a:pPr algn="l" defTabSz="914400">
              <a:spcBef>
                <a:spcPts val="1200"/>
              </a:spcBef>
              <a:buNone/>
            </a:pPr>
            <a:r>
              <a:rPr lang="de-DE" sz="950" b="1" i="1" dirty="0">
                <a:solidFill>
                  <a:schemeClr val="lt1"/>
                </a:solidFill>
                <a:latin typeface="Arial"/>
                <a:ea typeface="+mn-ea"/>
                <a:cs typeface="Arial"/>
              </a:rPr>
              <a:t>Wenn Sie das Logo durch ein eigenes Logo ersetzen möchten, klicken Sie mit der rechten Maustaste auf das Bild "Durch Logo ersetzen", und klicken Sie dann auf "Bild ändern".</a:t>
            </a:r>
          </a:p>
        </p:txBody>
      </p:sp>
      <p:pic>
        <p:nvPicPr>
          <p:cNvPr id="41" name="Grafik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353800" y="5186617"/>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Gerader Verbinder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platzhalter 25"/>
          <p:cNvSpPr>
            <a:spLocks noGrp="1"/>
          </p:cNvSpPr>
          <p:nvPr>
            <p:ph type="body" sz="quarter" idx="14" hasCustomPrompt="1"/>
          </p:nvPr>
        </p:nvSpPr>
        <p:spPr>
          <a:xfrm>
            <a:off x="457200" y="5151395"/>
            <a:ext cx="2428875" cy="248151"/>
          </a:xfrm>
        </p:spPr>
        <p:txBody>
          <a:bodyPr>
            <a:noAutofit/>
          </a:bodyPr>
          <a:lstStyle>
            <a:lvl1pPr marL="0" indent="0" algn="l" defTabSz="754380">
              <a:lnSpc>
                <a:spcPct val="100000"/>
              </a:lnSpc>
              <a:spcBef>
                <a:spcPct val="3000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100000"/>
              </a:lnSpc>
              <a:spcBef>
                <a:spcPct val="30000"/>
              </a:spcBef>
              <a:buNone/>
            </a:pPr>
            <a:r>
              <a:rPr lang="de-DE" sz="1200" b="1" i="0" baseline="0" dirty="0">
                <a:solidFill>
                  <a:schemeClr val="tx1"/>
                </a:solidFill>
                <a:latin typeface="+mj-lt"/>
                <a:ea typeface="+mn-ea"/>
                <a:cs typeface="+mn-cs"/>
              </a:rPr>
              <a:t>Hier einige Ideen ...</a:t>
            </a:r>
            <a:endParaRPr lang="de-DE" dirty="0"/>
          </a:p>
        </p:txBody>
      </p:sp>
      <p:sp>
        <p:nvSpPr>
          <p:cNvPr id="29" name="Textplatzhalter 25"/>
          <p:cNvSpPr>
            <a:spLocks noGrp="1"/>
          </p:cNvSpPr>
          <p:nvPr>
            <p:ph type="body" sz="quarter" idx="16" hasCustomPrompt="1"/>
          </p:nvPr>
        </p:nvSpPr>
        <p:spPr>
          <a:xfrm>
            <a:off x="457200" y="4386248"/>
            <a:ext cx="2428875" cy="609271"/>
          </a:xfrm>
        </p:spPr>
        <p:txBody>
          <a:bodyPr>
            <a:noAutofit/>
          </a:bodyPr>
          <a:lstStyle>
            <a:lvl1pPr marL="0" indent="0" algn="l" defTabSz="754380">
              <a:lnSpc>
                <a:spcPct val="90000"/>
              </a:lnSpc>
              <a:spcBef>
                <a:spcPct val="3000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lnSpc>
                <a:spcPct val="90000"/>
              </a:lnSpc>
              <a:spcBef>
                <a:spcPct val="30000"/>
              </a:spcBef>
              <a:buNone/>
            </a:pPr>
            <a:r>
              <a:rPr lang="de-DE" sz="2000" b="1" i="0" baseline="0" dirty="0">
                <a:solidFill>
                  <a:srgbClr val="DF5327">
                    <a:lumMod val="75000"/>
                  </a:srgbClr>
                </a:solidFill>
                <a:latin typeface="+mj-lt"/>
                <a:ea typeface="+mn-ea"/>
                <a:cs typeface="+mn-cs"/>
              </a:rPr>
              <a:t>Was sollte die Broschüre enthalten?</a:t>
            </a:r>
            <a:endParaRPr lang="de-DE" dirty="0"/>
          </a:p>
        </p:txBody>
      </p:sp>
      <p:sp>
        <p:nvSpPr>
          <p:cNvPr id="13" name="Bildplatzhalte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r>
              <a:rPr lang="de-DE"/>
              <a:t>Bild durch Klicken auf Symbol hinzufügen</a:t>
            </a:r>
            <a:endParaRPr lang="de-DE" dirty="0"/>
          </a:p>
        </p:txBody>
      </p:sp>
      <p:sp>
        <p:nvSpPr>
          <p:cNvPr id="26" name="Textplatzhalter 25"/>
          <p:cNvSpPr>
            <a:spLocks noGrp="1"/>
          </p:cNvSpPr>
          <p:nvPr>
            <p:ph type="body" sz="quarter" idx="13" hasCustomPrompt="1"/>
          </p:nvPr>
        </p:nvSpPr>
        <p:spPr>
          <a:xfrm>
            <a:off x="457199" y="5399546"/>
            <a:ext cx="2428875" cy="1915653"/>
          </a:xfrm>
        </p:spPr>
        <p:txBody>
          <a:bodyPr>
            <a:noAutofit/>
          </a:bodyPr>
          <a:lstStyle>
            <a:lvl1pPr marL="0" indent="0" algn="l" defTabSz="754380">
              <a:lnSpc>
                <a:spcPct val="120000"/>
              </a:lnSpc>
              <a:spcBef>
                <a:spcPct val="30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1000" b="0" i="0" baseline="0" dirty="0">
                <a:solidFill>
                  <a:schemeClr val="tx1"/>
                </a:solidFill>
                <a:latin typeface="+mn-lt"/>
                <a:ea typeface="+mn-ea"/>
                <a:cs typeface="+mn-cs"/>
              </a:rPr>
              <a:t>Dieser Platz ist perfekt für Ihre Leitlinien geeignet. Sie können den rechten Bereich der Seite verwenden, um zusammenzufassen, wie Sie sich von der Masse abheben, und in der Mitte eine kurze Erfolgsgeschichte unterbringen.</a:t>
            </a:r>
          </a:p>
          <a:p>
            <a:pPr marL="0" indent="0" algn="l" defTabSz="754380">
              <a:spcBef>
                <a:spcPct val="30000"/>
              </a:spcBef>
              <a:buNone/>
            </a:pPr>
            <a:r>
              <a:rPr lang="de-DE" sz="1000" b="0" i="0" baseline="0" dirty="0">
                <a:solidFill>
                  <a:schemeClr val="tx1"/>
                </a:solidFill>
                <a:latin typeface="+mn-lt"/>
                <a:ea typeface="+mn-ea"/>
                <a:cs typeface="+mn-cs"/>
              </a:rPr>
              <a:t>(Wählen Sie unbedingt Fotos aus, die zeigen, was Ihr Unternehmen am besten kann. Bilder sollten immer beeindruckend sein.)</a:t>
            </a:r>
            <a:endParaRPr lang="de-DE" dirty="0"/>
          </a:p>
        </p:txBody>
      </p:sp>
      <p:sp>
        <p:nvSpPr>
          <p:cNvPr id="30" name="Textplatzhalter 25"/>
          <p:cNvSpPr>
            <a:spLocks noGrp="1"/>
          </p:cNvSpPr>
          <p:nvPr>
            <p:ph type="body" sz="quarter" idx="17" hasCustomPrompt="1"/>
          </p:nvPr>
        </p:nvSpPr>
        <p:spPr>
          <a:xfrm>
            <a:off x="3813820" y="514895"/>
            <a:ext cx="2428875" cy="454152"/>
          </a:xfrm>
        </p:spPr>
        <p:txBody>
          <a:bodyPr>
            <a:noAutofit/>
          </a:bodyPr>
          <a:lstStyle>
            <a:lvl1pPr marL="0" indent="0" algn="l" defTabSz="754380">
              <a:lnSpc>
                <a:spcPct val="100000"/>
              </a:lnSpc>
              <a:spcBef>
                <a:spcPct val="3000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1200" b="1" i="0" baseline="0" dirty="0">
                <a:solidFill>
                  <a:schemeClr val="tx1"/>
                </a:solidFill>
                <a:latin typeface="+mj-lt"/>
                <a:ea typeface="+mn-ea"/>
                <a:cs typeface="+mn-cs"/>
              </a:rPr>
              <a:t>Sie denken, dass ein Dokument, das so gut aussieht wie dieses hier, schwierig zu formatieren ist?</a:t>
            </a:r>
            <a:endParaRPr lang="de-DE" dirty="0"/>
          </a:p>
        </p:txBody>
      </p:sp>
      <p:sp>
        <p:nvSpPr>
          <p:cNvPr id="31" name="Textplatzhalter 25"/>
          <p:cNvSpPr>
            <a:spLocks noGrp="1"/>
          </p:cNvSpPr>
          <p:nvPr>
            <p:ph type="body" sz="quarter" idx="18" hasCustomPrompt="1"/>
          </p:nvPr>
        </p:nvSpPr>
        <p:spPr>
          <a:xfrm>
            <a:off x="3813820" y="1066800"/>
            <a:ext cx="2428875" cy="685800"/>
          </a:xfrm>
        </p:spPr>
        <p:txBody>
          <a:bodyPr>
            <a:noAutofit/>
          </a:bodyPr>
          <a:lstStyle>
            <a:lvl1pPr marL="0" indent="0" algn="l" defTabSz="754380">
              <a:lnSpc>
                <a:spcPct val="120000"/>
              </a:lnSpc>
              <a:spcBef>
                <a:spcPct val="30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1000" b="0" i="0" baseline="0" dirty="0">
                <a:solidFill>
                  <a:schemeClr val="tx1"/>
                </a:solidFill>
                <a:latin typeface="+mn-lt"/>
                <a:ea typeface="+mn-ea"/>
                <a:cs typeface="+mn-cs"/>
              </a:rPr>
              <a:t>Aber nein! Die Platzhalter in der Broschüre wurden bereits für Sie formatiert. Sie können mit nur einem Klick eigenen Text eingeben.</a:t>
            </a:r>
            <a:endParaRPr lang="de-DE" dirty="0"/>
          </a:p>
        </p:txBody>
      </p:sp>
      <p:sp>
        <p:nvSpPr>
          <p:cNvPr id="18" name="Textplatzhalter 25"/>
          <p:cNvSpPr>
            <a:spLocks noGrp="1"/>
          </p:cNvSpPr>
          <p:nvPr>
            <p:ph type="body" sz="quarter" idx="23" hasCustomPrompt="1"/>
          </p:nvPr>
        </p:nvSpPr>
        <p:spPr>
          <a:xfrm>
            <a:off x="3813820" y="1994810"/>
            <a:ext cx="2428875" cy="1384504"/>
          </a:xfrm>
        </p:spPr>
        <p:txBody>
          <a:bodyPr anchor="ctr">
            <a:noAutofit/>
          </a:bodyPr>
          <a:lstStyle>
            <a:lvl1pPr marL="0" indent="0" algn="l" defTabSz="754380">
              <a:lnSpc>
                <a:spcPct val="130000"/>
              </a:lnSpc>
              <a:spcBef>
                <a:spcPct val="30000"/>
              </a:spcBef>
              <a:buNone/>
              <a:defRPr sz="1600" i="1" baseline="0">
                <a:solidFill>
                  <a:schemeClr val="accent2">
                    <a:lumMod val="75000"/>
                  </a:schemeClr>
                </a:solidFill>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1400" b="0" i="1" baseline="0" dirty="0">
                <a:solidFill>
                  <a:srgbClr val="DF5327">
                    <a:lumMod val="75000"/>
                  </a:srgbClr>
                </a:solidFill>
                <a:latin typeface="+mn-lt"/>
              </a:rPr>
              <a:t>"Stellen Sie Ihr Licht nicht unter einen Scheffel! Zeigen Sie, wie großartig Sie sind. Dies ist ein großartiger Platz für ein begeistertes Bekenntnis."</a:t>
            </a:r>
            <a:endParaRPr lang="de-DE" sz="1400" dirty="0"/>
          </a:p>
        </p:txBody>
      </p:sp>
      <p:sp>
        <p:nvSpPr>
          <p:cNvPr id="32" name="Textplatzhalter 25"/>
          <p:cNvSpPr>
            <a:spLocks noGrp="1"/>
          </p:cNvSpPr>
          <p:nvPr>
            <p:ph type="body" sz="quarter" idx="19" hasCustomPrompt="1"/>
          </p:nvPr>
        </p:nvSpPr>
        <p:spPr>
          <a:xfrm>
            <a:off x="3813820" y="3865106"/>
            <a:ext cx="2428875" cy="228600"/>
          </a:xfrm>
        </p:spPr>
        <p:txBody>
          <a:bodyPr>
            <a:noAutofit/>
          </a:bodyPr>
          <a:lstStyle>
            <a:lvl1pPr marL="0" marR="0" indent="0" algn="l" defTabSz="754380" rtl="0" eaLnBrk="1" fontAlgn="auto" latinLnBrk="0" hangingPunct="1">
              <a:lnSpc>
                <a:spcPct val="100000"/>
              </a:lnSpc>
              <a:spcBef>
                <a:spcPct val="3000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indent="0" algn="l" defTabSz="754380">
              <a:spcBef>
                <a:spcPct val="30000"/>
              </a:spcBef>
              <a:buNone/>
            </a:pPr>
            <a:r>
              <a:rPr lang="de-DE" sz="1200" b="1" i="0" baseline="0" dirty="0">
                <a:solidFill>
                  <a:schemeClr val="tx1"/>
                </a:solidFill>
                <a:latin typeface="+mj-lt"/>
                <a:ea typeface="+mn-ea"/>
                <a:cs typeface="+mn-cs"/>
              </a:rPr>
              <a:t>So erhalten Sie exakt die gewünschten Ergebnisse</a:t>
            </a:r>
            <a:endParaRPr lang="de-DE" dirty="0"/>
          </a:p>
        </p:txBody>
      </p:sp>
      <p:sp>
        <p:nvSpPr>
          <p:cNvPr id="21" name="Textplatzhalter 25"/>
          <p:cNvSpPr>
            <a:spLocks noGrp="1"/>
          </p:cNvSpPr>
          <p:nvPr>
            <p:ph type="body" sz="quarter" idx="24" hasCustomPrompt="1"/>
          </p:nvPr>
        </p:nvSpPr>
        <p:spPr>
          <a:xfrm>
            <a:off x="3813047" y="4239133"/>
            <a:ext cx="2428875" cy="844959"/>
          </a:xfrm>
        </p:spPr>
        <p:txBody>
          <a:bodyPr>
            <a:noAutofit/>
          </a:bodyPr>
          <a:lstStyle>
            <a:lvl1pPr marL="0" indent="0" algn="l" defTabSz="754380">
              <a:lnSpc>
                <a:spcPct val="120000"/>
              </a:lnSpc>
              <a:spcBef>
                <a:spcPct val="30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1000" b="0" i="0" baseline="0" dirty="0">
                <a:solidFill>
                  <a:schemeClr val="tx1"/>
                </a:solidFill>
                <a:latin typeface="+mn-lt"/>
                <a:ea typeface="+mn-ea"/>
                <a:cs typeface="+mn-cs"/>
              </a:rPr>
              <a:t>Mit den Designs, Farben und Schriften in den Katalogen auf der Registerkarte "Entwurf" können Sie das Layout in wenigen Schritten anpassen.</a:t>
            </a:r>
            <a:endParaRPr lang="de-DE" dirty="0"/>
          </a:p>
        </p:txBody>
      </p:sp>
      <p:sp>
        <p:nvSpPr>
          <p:cNvPr id="22" name="Textplatzhalter 25"/>
          <p:cNvSpPr>
            <a:spLocks noGrp="1"/>
          </p:cNvSpPr>
          <p:nvPr>
            <p:ph type="body" sz="quarter" idx="25" hasCustomPrompt="1"/>
          </p:nvPr>
        </p:nvSpPr>
        <p:spPr>
          <a:xfrm>
            <a:off x="3813047" y="5193376"/>
            <a:ext cx="2428875" cy="412340"/>
          </a:xfrm>
        </p:spPr>
        <p:txBody>
          <a:bodyPr>
            <a:noAutofit/>
          </a:bodyPr>
          <a:lstStyle>
            <a:lvl1pPr marL="0" marR="0" indent="0" algn="l" defTabSz="754380" rtl="0" eaLnBrk="1" fontAlgn="auto" latinLnBrk="0" hangingPunct="1">
              <a:lnSpc>
                <a:spcPct val="100000"/>
              </a:lnSpc>
              <a:spcBef>
                <a:spcPct val="3000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indent="0" algn="l" defTabSz="754380">
              <a:spcBef>
                <a:spcPct val="30000"/>
              </a:spcBef>
              <a:buNone/>
            </a:pPr>
            <a:r>
              <a:rPr lang="de-DE" sz="1200" b="1" i="0" baseline="0" dirty="0">
                <a:solidFill>
                  <a:schemeClr val="tx1"/>
                </a:solidFill>
                <a:latin typeface="+mj-lt"/>
                <a:ea typeface="+mn-ea"/>
                <a:cs typeface="+mn-cs"/>
              </a:rPr>
              <a:t>Verfügen Sie über firmeneigene Farben und Schriften?</a:t>
            </a:r>
            <a:endParaRPr lang="de-DE" dirty="0"/>
          </a:p>
        </p:txBody>
      </p:sp>
      <p:sp>
        <p:nvSpPr>
          <p:cNvPr id="24" name="Textplatzhalter 25"/>
          <p:cNvSpPr>
            <a:spLocks noGrp="1"/>
          </p:cNvSpPr>
          <p:nvPr>
            <p:ph type="body" sz="quarter" idx="26" hasCustomPrompt="1"/>
          </p:nvPr>
        </p:nvSpPr>
        <p:spPr>
          <a:xfrm>
            <a:off x="3813048" y="5715000"/>
            <a:ext cx="2428875" cy="771552"/>
          </a:xfrm>
        </p:spPr>
        <p:txBody>
          <a:bodyPr>
            <a:noAutofit/>
          </a:bodyPr>
          <a:lstStyle>
            <a:lvl1pPr marL="0" indent="0" algn="l" defTabSz="754380">
              <a:lnSpc>
                <a:spcPct val="120000"/>
              </a:lnSpc>
              <a:spcBef>
                <a:spcPct val="30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1000" b="0" i="0" baseline="0" dirty="0">
                <a:solidFill>
                  <a:schemeClr val="tx1"/>
                </a:solidFill>
                <a:latin typeface="+mn-lt"/>
                <a:ea typeface="+mn-ea"/>
                <a:cs typeface="+mn-cs"/>
              </a:rPr>
              <a:t>Kein Problem! In den Katalogen für Designs, Farben und Schriften haben Sie die Möglichkeit, eigene Farben und Schriften hinzuzufügen.</a:t>
            </a:r>
            <a:endParaRPr lang="de-DE" dirty="0"/>
          </a:p>
        </p:txBody>
      </p:sp>
      <p:sp>
        <p:nvSpPr>
          <p:cNvPr id="12" name="Bildplatzhalte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r>
              <a:rPr lang="de-DE"/>
              <a:t>Bild durch Klicken auf Symbol hinzufügen</a:t>
            </a:r>
            <a:endParaRPr lang="de-DE" dirty="0"/>
          </a:p>
        </p:txBody>
      </p:sp>
      <p:sp>
        <p:nvSpPr>
          <p:cNvPr id="28" name="Textplatzhalter 25"/>
          <p:cNvSpPr>
            <a:spLocks noGrp="1"/>
          </p:cNvSpPr>
          <p:nvPr>
            <p:ph type="body" sz="quarter" idx="15" hasCustomPrompt="1"/>
          </p:nvPr>
        </p:nvSpPr>
        <p:spPr>
          <a:xfrm>
            <a:off x="7165975" y="2221894"/>
            <a:ext cx="2428875" cy="274320"/>
          </a:xfrm>
        </p:spPr>
        <p:txBody>
          <a:bodyPr>
            <a:noAutofit/>
          </a:bodyPr>
          <a:lstStyle>
            <a:lvl1pPr marL="0" indent="0" algn="l" defTabSz="754380">
              <a:lnSpc>
                <a:spcPct val="100000"/>
              </a:lnSpc>
              <a:spcBef>
                <a:spcPct val="3000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900" b="0" i="1" baseline="0" dirty="0">
                <a:solidFill>
                  <a:schemeClr val="tx1"/>
                </a:solidFill>
                <a:latin typeface="+mn-lt"/>
                <a:ea typeface="+mn-ea"/>
                <a:cs typeface="+mn-cs"/>
              </a:rPr>
              <a:t>[Geben Sie eine Bildunterschrift für das Foto ein]</a:t>
            </a:r>
          </a:p>
          <a:p>
            <a:pPr marL="0" indent="0" algn="l" defTabSz="754380">
              <a:lnSpc>
                <a:spcPct val="100000"/>
              </a:lnSpc>
              <a:spcBef>
                <a:spcPct val="30000"/>
              </a:spcBef>
              <a:buNone/>
            </a:pPr>
            <a:endParaRPr lang="de-DE" dirty="0"/>
          </a:p>
        </p:txBody>
      </p:sp>
      <p:sp>
        <p:nvSpPr>
          <p:cNvPr id="25" name="Textplatzhalter 25"/>
          <p:cNvSpPr>
            <a:spLocks noGrp="1"/>
          </p:cNvSpPr>
          <p:nvPr>
            <p:ph type="body" sz="quarter" idx="27" hasCustomPrompt="1"/>
          </p:nvPr>
        </p:nvSpPr>
        <p:spPr>
          <a:xfrm>
            <a:off x="7172325" y="2530613"/>
            <a:ext cx="2428875" cy="733033"/>
          </a:xfrm>
        </p:spPr>
        <p:txBody>
          <a:bodyPr>
            <a:noAutofit/>
          </a:bodyPr>
          <a:lstStyle>
            <a:lvl1pPr marL="0" indent="0" algn="l" defTabSz="754380">
              <a:lnSpc>
                <a:spcPct val="120000"/>
              </a:lnSpc>
              <a:spcBef>
                <a:spcPct val="30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1000" b="0" i="0" baseline="0" dirty="0">
                <a:solidFill>
                  <a:schemeClr val="tx1"/>
                </a:solidFill>
                <a:latin typeface="+mn-lt"/>
                <a:ea typeface="+mn-ea"/>
                <a:cs typeface="+mn-cs"/>
              </a:rPr>
              <a:t>Vergessen Sie nicht, Einzelheiten zu Ihrem Angebot aufzuführen, und erläutern Sie, in welcher Hinsicht Sie sich vom Wettbewerb abheben.</a:t>
            </a:r>
            <a:endParaRPr lang="de-DE" dirty="0"/>
          </a:p>
        </p:txBody>
      </p:sp>
      <p:sp>
        <p:nvSpPr>
          <p:cNvPr id="35" name="Textplatzhalter 25"/>
          <p:cNvSpPr>
            <a:spLocks noGrp="1"/>
          </p:cNvSpPr>
          <p:nvPr>
            <p:ph type="body" sz="quarter" idx="28" hasCustomPrompt="1"/>
          </p:nvPr>
        </p:nvSpPr>
        <p:spPr>
          <a:xfrm>
            <a:off x="7172325" y="3326958"/>
            <a:ext cx="2428875" cy="210899"/>
          </a:xfrm>
        </p:spPr>
        <p:txBody>
          <a:bodyPr>
            <a:noAutofit/>
          </a:bodyPr>
          <a:lstStyle>
            <a:lvl1pPr marL="0" marR="0" indent="0" algn="l" defTabSz="754380" rtl="0" eaLnBrk="1" fontAlgn="auto" latinLnBrk="0" hangingPunct="1">
              <a:lnSpc>
                <a:spcPct val="100000"/>
              </a:lnSpc>
              <a:spcBef>
                <a:spcPct val="3000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indent="0" algn="l" defTabSz="754380">
              <a:spcBef>
                <a:spcPct val="30000"/>
              </a:spcBef>
              <a:buNone/>
            </a:pPr>
            <a:r>
              <a:rPr lang="de-DE" sz="1200" b="1" i="0" baseline="0" dirty="0">
                <a:solidFill>
                  <a:schemeClr val="tx1"/>
                </a:solidFill>
                <a:latin typeface="+mj-lt"/>
                <a:ea typeface="+mn-ea"/>
                <a:cs typeface="+mn-cs"/>
              </a:rPr>
              <a:t>Unsere Produkte und Dienstleistungen</a:t>
            </a:r>
            <a:endParaRPr lang="de-DE" dirty="0"/>
          </a:p>
        </p:txBody>
      </p:sp>
      <p:sp>
        <p:nvSpPr>
          <p:cNvPr id="36" name="Textplatzhalter 25"/>
          <p:cNvSpPr>
            <a:spLocks noGrp="1"/>
          </p:cNvSpPr>
          <p:nvPr>
            <p:ph type="body" sz="quarter" idx="29" hasCustomPrompt="1"/>
          </p:nvPr>
        </p:nvSpPr>
        <p:spPr>
          <a:xfrm>
            <a:off x="7172325" y="3704870"/>
            <a:ext cx="2428875" cy="3762730"/>
          </a:xfrm>
        </p:spPr>
        <p:txBody>
          <a:bodyPr>
            <a:noAutofit/>
          </a:bodyPr>
          <a:lstStyle>
            <a:lvl1pPr marL="0" indent="0" algn="l" defTabSz="754380">
              <a:lnSpc>
                <a:spcPct val="120000"/>
              </a:lnSpc>
              <a:spcBef>
                <a:spcPct val="30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54380">
              <a:spcBef>
                <a:spcPct val="30000"/>
              </a:spcBef>
              <a:buNone/>
            </a:pPr>
            <a:r>
              <a:rPr lang="de-DE" sz="1000" b="0" i="0" baseline="0" dirty="0">
                <a:solidFill>
                  <a:schemeClr val="tx1"/>
                </a:solidFill>
                <a:latin typeface="+mn-lt"/>
                <a:ea typeface="+mn-ea"/>
                <a:cs typeface="+mn-cs"/>
              </a:rPr>
              <a:t>Sie können eine Aufzählungsliste mit Ihren Produkten, Dienstleistungen oder den wichtigsten Vorteilen einer Zusammenarbeit mit Ihrer Firma einfügen. Oder Sie können die detaillierteren Punkte einfach in wenigen, kurzen Absätzen zusammenfassen.</a:t>
            </a:r>
          </a:p>
          <a:p>
            <a:pPr marL="0" indent="0" algn="l" defTabSz="754380">
              <a:spcBef>
                <a:spcPct val="30000"/>
              </a:spcBef>
              <a:buNone/>
            </a:pPr>
            <a:r>
              <a:rPr lang="de-DE" sz="1000" b="0" i="0" baseline="0" dirty="0">
                <a:solidFill>
                  <a:schemeClr val="tx1"/>
                </a:solidFill>
                <a:latin typeface="+mn-lt"/>
                <a:ea typeface="+mn-ea"/>
                <a:cs typeface="+mn-cs"/>
              </a:rPr>
              <a:t>Schon klar, Sie könnten stundenlang von den Vorzügen Ihres Unternehmens schwärmen. (Hey, das ist nicht negativ gemeint – Sie sind großartig!) Vergessen Sie jedoch nicht, dass dies Marketing ist – wenn Sie die Aufmerksamkeit Ihrer Leser wecken möchten, halten Sie die Broschüre kurz, aussagekräftig und lesbar.</a:t>
            </a:r>
            <a:endParaRPr lang="de-DE" dirty="0"/>
          </a:p>
        </p:txBody>
      </p:sp>
    </p:spTree>
    <p:extLst>
      <p:ext uri="{BB962C8B-B14F-4D97-AF65-F5344CB8AC3E}">
        <p14:creationId xmlns:p14="http://schemas.microsoft.com/office/powerpoint/2010/main" val="1198149047"/>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de-DE" noProof="0" dirty="0"/>
              <a:t>Titelmasterformat durch Klicken bearbeiten</a:t>
            </a:r>
          </a:p>
        </p:txBody>
      </p:sp>
      <p:sp>
        <p:nvSpPr>
          <p:cNvPr id="3" name="Textplatzhalter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4" name="Datumsplatzhalter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de-DE" noProof="0" smtClean="0"/>
              <a:pPr/>
              <a:t>05.06.2017</a:t>
            </a:fld>
            <a:endParaRPr lang="de-DE" noProof="0" dirty="0"/>
          </a:p>
        </p:txBody>
      </p:sp>
      <p:sp>
        <p:nvSpPr>
          <p:cNvPr id="5" name="Fußzeilenplatzhalt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de-DE" noProof="0" dirty="0"/>
          </a:p>
        </p:txBody>
      </p:sp>
      <p:sp>
        <p:nvSpPr>
          <p:cNvPr id="6" name="Foliennummernplatzhalt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de-DE" noProof="0" smtClean="0"/>
              <a:pPr/>
              <a:t>‹Nr.›</a:t>
            </a:fld>
            <a:endParaRPr lang="de-DE" noProof="0" dirty="0"/>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hyperlink" Target="mailto:info@jwv.at" TargetMode="Externa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4.jpeg"/><Relationship Id="rId3" Type="http://schemas.openxmlformats.org/officeDocument/2006/relationships/image" Target="../media/image8.jpeg"/><Relationship Id="rId7" Type="http://schemas.openxmlformats.org/officeDocument/2006/relationships/image" Target="../media/image10.jpeg"/><Relationship Id="rId12" Type="http://schemas.openxmlformats.org/officeDocument/2006/relationships/image" Target="../media/image14.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https://www.liechtenstein.li/fileadmin/_processed_/1/3/csm_schloss-vaduz-liechtenstein-1140x410_bbe92b25b5.jpg" TargetMode="External"/><Relationship Id="rId11" Type="http://schemas.openxmlformats.org/officeDocument/2006/relationships/image" Target="../media/image13.jpeg"/><Relationship Id="rId5" Type="http://schemas.openxmlformats.org/officeDocument/2006/relationships/image" Target="../media/image9.jpeg"/><Relationship Id="rId10" Type="http://schemas.openxmlformats.org/officeDocument/2006/relationships/image" Target="http://cdn2.world-architects.com/img/frontend/pages/4009/1000:w/praxis_23-15_Montforthaus_03.jpg" TargetMode="External"/><Relationship Id="rId4" Type="http://schemas.openxmlformats.org/officeDocument/2006/relationships/image" Target="http://www.schlosserei-klocker.at/images/slider/referenzen/hilti_1.jpg" TargetMode="External"/><Relationship Id="rId9" Type="http://schemas.openxmlformats.org/officeDocument/2006/relationships/image" Target="../media/image12.jpeg"/><Relationship Id="rId1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platzhalter 24"/>
          <p:cNvSpPr>
            <a:spLocks noGrp="1"/>
          </p:cNvSpPr>
          <p:nvPr>
            <p:ph type="body" sz="quarter" idx="16"/>
          </p:nvPr>
        </p:nvSpPr>
        <p:spPr/>
        <p:txBody>
          <a:bodyPr/>
          <a:lstStyle/>
          <a:p>
            <a:pPr marL="0" indent="0" algn="l" defTabSz="754380">
              <a:lnSpc>
                <a:spcPct val="90000"/>
              </a:lnSpc>
              <a:spcBef>
                <a:spcPct val="30000"/>
              </a:spcBef>
              <a:buNone/>
            </a:pPr>
            <a:r>
              <a:rPr lang="de-CH" dirty="0">
                <a:solidFill>
                  <a:schemeClr val="tx1"/>
                </a:solidFill>
                <a:latin typeface="Calibri"/>
              </a:rPr>
              <a:t>The JCI CREED</a:t>
            </a:r>
            <a:endParaRPr lang="de-DE" dirty="0">
              <a:solidFill>
                <a:schemeClr val="tx1"/>
              </a:solidFill>
            </a:endParaRPr>
          </a:p>
        </p:txBody>
      </p:sp>
      <p:sp>
        <p:nvSpPr>
          <p:cNvPr id="26" name="Textplatzhalter 25"/>
          <p:cNvSpPr>
            <a:spLocks noGrp="1"/>
          </p:cNvSpPr>
          <p:nvPr>
            <p:ph type="body" sz="quarter" idx="17"/>
          </p:nvPr>
        </p:nvSpPr>
        <p:spPr/>
        <p:txBody>
          <a:bodyPr/>
          <a:lstStyle/>
          <a:p>
            <a:r>
              <a:rPr lang="en-GB" sz="1000" b="0" dirty="0">
                <a:latin typeface="Arial" panose="020B0604020202020204" pitchFamily="34" charset="0"/>
                <a:cs typeface="Arial" panose="020B0604020202020204" pitchFamily="34" charset="0"/>
              </a:rPr>
              <a:t>The Jaycee Creed was written by C. William Brownfield in 1946. Adopted by the U.S. Junior Chamber and Junior Chamber International, this simple statement of beliefs unites Jaycees around the world in a bond of friendship and purpose.  These 65 words have become the third most important document in the lives of many, many people worldwide.</a:t>
            </a:r>
          </a:p>
          <a:p>
            <a:endParaRPr lang="en-GB" sz="1000" b="0" dirty="0">
              <a:latin typeface="Arial" panose="020B0604020202020204" pitchFamily="34" charset="0"/>
              <a:cs typeface="Arial" panose="020B0604020202020204" pitchFamily="34" charset="0"/>
            </a:endParaRPr>
          </a:p>
          <a:p>
            <a:r>
              <a:rPr lang="en-GB" sz="1000" b="0" dirty="0">
                <a:latin typeface="Arial" panose="020B0604020202020204" pitchFamily="34" charset="0"/>
                <a:cs typeface="Arial" panose="020B0604020202020204" pitchFamily="34" charset="0"/>
              </a:rPr>
              <a:t>We believe:</a:t>
            </a:r>
          </a:p>
          <a:p>
            <a:r>
              <a:rPr lang="en-GB" sz="1000" b="0" dirty="0">
                <a:latin typeface="Arial" panose="020B0604020202020204" pitchFamily="34" charset="0"/>
                <a:cs typeface="Arial" panose="020B0604020202020204" pitchFamily="34" charset="0"/>
              </a:rPr>
              <a:t>That </a:t>
            </a:r>
            <a:r>
              <a:rPr lang="en-GB" sz="1000" dirty="0">
                <a:latin typeface="Arial" panose="020B0604020202020204" pitchFamily="34" charset="0"/>
                <a:cs typeface="Arial" panose="020B0604020202020204" pitchFamily="34" charset="0"/>
              </a:rPr>
              <a:t>faith</a:t>
            </a:r>
            <a:r>
              <a:rPr lang="en-GB" sz="1000" b="0" dirty="0">
                <a:latin typeface="Arial" panose="020B0604020202020204" pitchFamily="34" charset="0"/>
                <a:cs typeface="Arial" panose="020B0604020202020204" pitchFamily="34" charset="0"/>
              </a:rPr>
              <a:t> in God gives meaning and purpose to human life;</a:t>
            </a:r>
            <a:br>
              <a:rPr lang="en-GB" sz="1000" b="0" dirty="0">
                <a:latin typeface="Arial" panose="020B0604020202020204" pitchFamily="34" charset="0"/>
                <a:cs typeface="Arial" panose="020B0604020202020204" pitchFamily="34" charset="0"/>
              </a:rPr>
            </a:br>
            <a:br>
              <a:rPr lang="en-GB" sz="1000" b="0" dirty="0">
                <a:latin typeface="Arial" panose="020B0604020202020204" pitchFamily="34" charset="0"/>
                <a:cs typeface="Arial" panose="020B0604020202020204" pitchFamily="34" charset="0"/>
              </a:rPr>
            </a:br>
            <a:r>
              <a:rPr lang="en-GB" sz="1000" b="0" dirty="0">
                <a:latin typeface="Arial" panose="020B0604020202020204" pitchFamily="34" charset="0"/>
                <a:cs typeface="Arial" panose="020B0604020202020204" pitchFamily="34" charset="0"/>
              </a:rPr>
              <a:t>That the </a:t>
            </a:r>
            <a:r>
              <a:rPr lang="en-GB" sz="1000" dirty="0">
                <a:latin typeface="Arial" panose="020B0604020202020204" pitchFamily="34" charset="0"/>
                <a:cs typeface="Arial" panose="020B0604020202020204" pitchFamily="34" charset="0"/>
              </a:rPr>
              <a:t>brotherhood</a:t>
            </a:r>
            <a:r>
              <a:rPr lang="en-GB" sz="1000" b="0" dirty="0">
                <a:latin typeface="Arial" panose="020B0604020202020204" pitchFamily="34" charset="0"/>
                <a:cs typeface="Arial" panose="020B0604020202020204" pitchFamily="34" charset="0"/>
              </a:rPr>
              <a:t> of man transcends the sovereignty of nations;</a:t>
            </a:r>
            <a:br>
              <a:rPr lang="en-GB" sz="1000" b="0" dirty="0">
                <a:latin typeface="Arial" panose="020B0604020202020204" pitchFamily="34" charset="0"/>
                <a:cs typeface="Arial" panose="020B0604020202020204" pitchFamily="34" charset="0"/>
              </a:rPr>
            </a:br>
            <a:br>
              <a:rPr lang="en-GB" sz="1000" b="0" dirty="0">
                <a:latin typeface="Arial" panose="020B0604020202020204" pitchFamily="34" charset="0"/>
                <a:cs typeface="Arial" panose="020B0604020202020204" pitchFamily="34" charset="0"/>
              </a:rPr>
            </a:br>
            <a:r>
              <a:rPr lang="en-GB" sz="1000" b="0" dirty="0">
                <a:latin typeface="Arial" panose="020B0604020202020204" pitchFamily="34" charset="0"/>
                <a:cs typeface="Arial" panose="020B0604020202020204" pitchFamily="34" charset="0"/>
              </a:rPr>
              <a:t>That </a:t>
            </a:r>
            <a:r>
              <a:rPr lang="en-GB" sz="1000" dirty="0">
                <a:latin typeface="Arial" panose="020B0604020202020204" pitchFamily="34" charset="0"/>
                <a:cs typeface="Arial" panose="020B0604020202020204" pitchFamily="34" charset="0"/>
              </a:rPr>
              <a:t>economic justice </a:t>
            </a:r>
            <a:r>
              <a:rPr lang="en-GB" sz="1000" b="0" dirty="0">
                <a:latin typeface="Arial" panose="020B0604020202020204" pitchFamily="34" charset="0"/>
                <a:cs typeface="Arial" panose="020B0604020202020204" pitchFamily="34" charset="0"/>
              </a:rPr>
              <a:t>can best be won by free men through free enterprise;</a:t>
            </a:r>
            <a:br>
              <a:rPr lang="en-GB" sz="1000" b="0" dirty="0">
                <a:latin typeface="Arial" panose="020B0604020202020204" pitchFamily="34" charset="0"/>
                <a:cs typeface="Arial" panose="020B0604020202020204" pitchFamily="34" charset="0"/>
              </a:rPr>
            </a:br>
            <a:br>
              <a:rPr lang="en-GB" sz="1000" b="0" dirty="0">
                <a:latin typeface="Arial" panose="020B0604020202020204" pitchFamily="34" charset="0"/>
                <a:cs typeface="Arial" panose="020B0604020202020204" pitchFamily="34" charset="0"/>
              </a:rPr>
            </a:br>
            <a:r>
              <a:rPr lang="en-GB" sz="1000" b="0" dirty="0">
                <a:latin typeface="Arial" panose="020B0604020202020204" pitchFamily="34" charset="0"/>
                <a:cs typeface="Arial" panose="020B0604020202020204" pitchFamily="34" charset="0"/>
              </a:rPr>
              <a:t>That </a:t>
            </a:r>
            <a:r>
              <a:rPr lang="en-GB" sz="1000" dirty="0">
                <a:latin typeface="Arial" panose="020B0604020202020204" pitchFamily="34" charset="0"/>
                <a:cs typeface="Arial" panose="020B0604020202020204" pitchFamily="34" charset="0"/>
              </a:rPr>
              <a:t>government should be of laws </a:t>
            </a:r>
            <a:r>
              <a:rPr lang="en-GB" sz="1000" b="0" dirty="0">
                <a:latin typeface="Arial" panose="020B0604020202020204" pitchFamily="34" charset="0"/>
                <a:cs typeface="Arial" panose="020B0604020202020204" pitchFamily="34" charset="0"/>
              </a:rPr>
              <a:t>rather than of men;</a:t>
            </a:r>
            <a:br>
              <a:rPr lang="en-GB" sz="1000" b="0" dirty="0">
                <a:latin typeface="Arial" panose="020B0604020202020204" pitchFamily="34" charset="0"/>
                <a:cs typeface="Arial" panose="020B0604020202020204" pitchFamily="34" charset="0"/>
              </a:rPr>
            </a:br>
            <a:br>
              <a:rPr lang="en-GB" sz="1000" b="0" dirty="0">
                <a:latin typeface="Arial" panose="020B0604020202020204" pitchFamily="34" charset="0"/>
                <a:cs typeface="Arial" panose="020B0604020202020204" pitchFamily="34" charset="0"/>
              </a:rPr>
            </a:br>
            <a:r>
              <a:rPr lang="en-GB" sz="1000" b="0" dirty="0">
                <a:latin typeface="Arial" panose="020B0604020202020204" pitchFamily="34" charset="0"/>
                <a:cs typeface="Arial" panose="020B0604020202020204" pitchFamily="34" charset="0"/>
              </a:rPr>
              <a:t>That earth's great treasure lies in </a:t>
            </a:r>
            <a:r>
              <a:rPr lang="en-GB" sz="1000" dirty="0">
                <a:latin typeface="Arial" panose="020B0604020202020204" pitchFamily="34" charset="0"/>
                <a:cs typeface="Arial" panose="020B0604020202020204" pitchFamily="34" charset="0"/>
              </a:rPr>
              <a:t>human personality,</a:t>
            </a:r>
            <a:br>
              <a:rPr lang="en-GB" sz="1000" dirty="0">
                <a:latin typeface="Arial" panose="020B0604020202020204" pitchFamily="34" charset="0"/>
                <a:cs typeface="Arial" panose="020B0604020202020204" pitchFamily="34" charset="0"/>
              </a:rPr>
            </a:br>
            <a:br>
              <a:rPr lang="en-GB" sz="1000" b="0" dirty="0">
                <a:latin typeface="Arial" panose="020B0604020202020204" pitchFamily="34" charset="0"/>
                <a:cs typeface="Arial" panose="020B0604020202020204" pitchFamily="34" charset="0"/>
              </a:rPr>
            </a:br>
            <a:r>
              <a:rPr lang="en-GB" sz="1000" b="0" dirty="0">
                <a:latin typeface="Arial" panose="020B0604020202020204" pitchFamily="34" charset="0"/>
                <a:cs typeface="Arial" panose="020B0604020202020204" pitchFamily="34" charset="0"/>
              </a:rPr>
              <a:t>And that service to </a:t>
            </a:r>
            <a:r>
              <a:rPr lang="en-GB" sz="1000" dirty="0">
                <a:latin typeface="Arial" panose="020B0604020202020204" pitchFamily="34" charset="0"/>
                <a:cs typeface="Arial" panose="020B0604020202020204" pitchFamily="34" charset="0"/>
              </a:rPr>
              <a:t>humanity</a:t>
            </a:r>
            <a:r>
              <a:rPr lang="en-GB" sz="1000" b="0" dirty="0">
                <a:latin typeface="Arial" panose="020B0604020202020204" pitchFamily="34" charset="0"/>
                <a:cs typeface="Arial" panose="020B0604020202020204" pitchFamily="34" charset="0"/>
              </a:rPr>
              <a:t> is the best work of life.</a:t>
            </a:r>
          </a:p>
          <a:p>
            <a:pPr marL="0" indent="0" algn="l" defTabSz="754380">
              <a:lnSpc>
                <a:spcPct val="100000"/>
              </a:lnSpc>
              <a:spcBef>
                <a:spcPct val="30000"/>
              </a:spcBef>
              <a:buNone/>
            </a:pPr>
            <a:endParaRPr lang="de-DE" sz="1000" b="0" dirty="0">
              <a:latin typeface="Arial" panose="020B0604020202020204" pitchFamily="34" charset="0"/>
              <a:cs typeface="Arial" panose="020B0604020202020204" pitchFamily="34" charset="0"/>
            </a:endParaRPr>
          </a:p>
        </p:txBody>
      </p:sp>
      <p:sp>
        <p:nvSpPr>
          <p:cNvPr id="29" name="Textplatzhalter 28"/>
          <p:cNvSpPr>
            <a:spLocks noGrp="1"/>
          </p:cNvSpPr>
          <p:nvPr>
            <p:ph type="body" sz="quarter" idx="20"/>
          </p:nvPr>
        </p:nvSpPr>
        <p:spPr>
          <a:xfrm>
            <a:off x="512093" y="4246240"/>
            <a:ext cx="2428875" cy="670940"/>
          </a:xfrm>
        </p:spPr>
        <p:txBody>
          <a:bodyPr/>
          <a:lstStyle/>
          <a:p>
            <a:r>
              <a:rPr lang="de-AT" sz="900" b="1" dirty="0" err="1">
                <a:latin typeface="Arial" panose="020B0604020202020204" pitchFamily="34" charset="0"/>
                <a:cs typeface="Arial" panose="020B0604020202020204" pitchFamily="34" charset="0"/>
              </a:rPr>
              <a:t>By</a:t>
            </a:r>
            <a:r>
              <a:rPr lang="de-AT" sz="900" b="1" dirty="0">
                <a:latin typeface="Arial" panose="020B0604020202020204" pitchFamily="34" charset="0"/>
                <a:cs typeface="Arial" panose="020B0604020202020204" pitchFamily="34" charset="0"/>
              </a:rPr>
              <a:t> </a:t>
            </a:r>
            <a:r>
              <a:rPr lang="de-AT" sz="900" b="1" dirty="0" err="1">
                <a:latin typeface="Arial" panose="020B0604020202020204" pitchFamily="34" charset="0"/>
                <a:cs typeface="Arial" panose="020B0604020202020204" pitchFamily="34" charset="0"/>
              </a:rPr>
              <a:t>car</a:t>
            </a:r>
            <a:r>
              <a:rPr lang="de-AT" sz="900" dirty="0">
                <a:latin typeface="Arial" panose="020B0604020202020204" pitchFamily="34" charset="0"/>
                <a:cs typeface="Arial" panose="020B0604020202020204" pitchFamily="34" charset="0"/>
              </a:rPr>
              <a:t>:</a:t>
            </a:r>
            <a:br>
              <a:rPr lang="de-AT" sz="900" dirty="0">
                <a:latin typeface="Arial" panose="020B0604020202020204" pitchFamily="34" charset="0"/>
                <a:cs typeface="Arial" panose="020B0604020202020204" pitchFamily="34" charset="0"/>
              </a:rPr>
            </a:br>
            <a:r>
              <a:rPr lang="de-AT" sz="900" dirty="0" err="1">
                <a:latin typeface="Arial" panose="020B0604020202020204" pitchFamily="34" charset="0"/>
                <a:cs typeface="Arial" panose="020B0604020202020204" pitchFamily="34" charset="0"/>
              </a:rPr>
              <a:t>Address</a:t>
            </a:r>
            <a:r>
              <a:rPr lang="de-AT" sz="900" dirty="0">
                <a:latin typeface="Arial" panose="020B0604020202020204" pitchFamily="34" charset="0"/>
                <a:cs typeface="Arial" panose="020B0604020202020204" pitchFamily="34" charset="0"/>
              </a:rPr>
              <a:t>: 6800Feldkirch, </a:t>
            </a:r>
            <a:r>
              <a:rPr lang="de-AT" sz="900" dirty="0" err="1">
                <a:latin typeface="Arial" panose="020B0604020202020204" pitchFamily="34" charset="0"/>
                <a:cs typeface="Arial" panose="020B0604020202020204" pitchFamily="34" charset="0"/>
              </a:rPr>
              <a:t>Wichnergasse</a:t>
            </a:r>
            <a:r>
              <a:rPr lang="de-AT" sz="900" dirty="0">
                <a:latin typeface="Arial" panose="020B0604020202020204" pitchFamily="34" charset="0"/>
                <a:cs typeface="Arial" panose="020B0604020202020204" pitchFamily="34" charset="0"/>
              </a:rPr>
              <a:t> </a:t>
            </a:r>
          </a:p>
          <a:p>
            <a:r>
              <a:rPr lang="de-AT" sz="900" b="1" dirty="0" err="1">
                <a:latin typeface="Arial" panose="020B0604020202020204" pitchFamily="34" charset="0"/>
                <a:cs typeface="Arial" panose="020B0604020202020204" pitchFamily="34" charset="0"/>
              </a:rPr>
              <a:t>By</a:t>
            </a:r>
            <a:r>
              <a:rPr lang="de-AT" sz="900" b="1" dirty="0">
                <a:latin typeface="Arial" panose="020B0604020202020204" pitchFamily="34" charset="0"/>
                <a:cs typeface="Arial" panose="020B0604020202020204" pitchFamily="34" charset="0"/>
              </a:rPr>
              <a:t> </a:t>
            </a:r>
            <a:r>
              <a:rPr lang="de-AT" sz="900" b="1" dirty="0" err="1">
                <a:latin typeface="Arial" panose="020B0604020202020204" pitchFamily="34" charset="0"/>
                <a:cs typeface="Arial" panose="020B0604020202020204" pitchFamily="34" charset="0"/>
              </a:rPr>
              <a:t>train</a:t>
            </a:r>
            <a:r>
              <a:rPr lang="de-AT" sz="900" dirty="0">
                <a:latin typeface="Arial" panose="020B0604020202020204" pitchFamily="34" charset="0"/>
                <a:cs typeface="Arial" panose="020B0604020202020204" pitchFamily="34" charset="0"/>
              </a:rPr>
              <a:t> </a:t>
            </a:r>
            <a:br>
              <a:rPr lang="de-AT" sz="900" dirty="0">
                <a:latin typeface="Arial" panose="020B0604020202020204" pitchFamily="34" charset="0"/>
                <a:cs typeface="Arial" panose="020B0604020202020204" pitchFamily="34" charset="0"/>
              </a:rPr>
            </a:br>
            <a:r>
              <a:rPr lang="de-AT" sz="900" dirty="0">
                <a:latin typeface="Arial" panose="020B0604020202020204" pitchFamily="34" charset="0"/>
                <a:cs typeface="Arial" panose="020B0604020202020204" pitchFamily="34" charset="0"/>
              </a:rPr>
              <a:t>Feldkirch </a:t>
            </a:r>
            <a:r>
              <a:rPr lang="de-AT" sz="900" dirty="0" err="1">
                <a:latin typeface="Arial" panose="020B0604020202020204" pitchFamily="34" charset="0"/>
                <a:cs typeface="Arial" panose="020B0604020202020204" pitchFamily="34" charset="0"/>
              </a:rPr>
              <a:t>mainstation</a:t>
            </a:r>
            <a:endParaRPr lang="de-AT" sz="900" dirty="0">
              <a:latin typeface="Arial" panose="020B0604020202020204" pitchFamily="34" charset="0"/>
              <a:cs typeface="Arial" panose="020B0604020202020204" pitchFamily="34" charset="0"/>
            </a:endParaRPr>
          </a:p>
          <a:p>
            <a:r>
              <a:rPr lang="de-AT" sz="900" b="1" dirty="0" err="1">
                <a:latin typeface="Arial" panose="020B0604020202020204" pitchFamily="34" charset="0"/>
                <a:cs typeface="Arial" panose="020B0604020202020204" pitchFamily="34" charset="0"/>
              </a:rPr>
              <a:t>By</a:t>
            </a:r>
            <a:r>
              <a:rPr lang="de-AT" sz="900" b="1" dirty="0">
                <a:latin typeface="Arial" panose="020B0604020202020204" pitchFamily="34" charset="0"/>
                <a:cs typeface="Arial" panose="020B0604020202020204" pitchFamily="34" charset="0"/>
              </a:rPr>
              <a:t> plane</a:t>
            </a:r>
          </a:p>
          <a:p>
            <a:r>
              <a:rPr lang="de-AT" sz="900" dirty="0" err="1">
                <a:latin typeface="Arial" panose="020B0604020202020204" pitchFamily="34" charset="0"/>
                <a:cs typeface="Arial" panose="020B0604020202020204" pitchFamily="34" charset="0"/>
              </a:rPr>
              <a:t>Local</a:t>
            </a:r>
            <a:r>
              <a:rPr lang="de-AT" sz="900" dirty="0">
                <a:latin typeface="Arial" panose="020B0604020202020204" pitchFamily="34" charset="0"/>
                <a:cs typeface="Arial" panose="020B0604020202020204" pitchFamily="34" charset="0"/>
              </a:rPr>
              <a:t> </a:t>
            </a:r>
            <a:r>
              <a:rPr lang="de-AT" sz="900" dirty="0" err="1">
                <a:latin typeface="Arial" panose="020B0604020202020204" pitchFamily="34" charset="0"/>
                <a:cs typeface="Arial" panose="020B0604020202020204" pitchFamily="34" charset="0"/>
              </a:rPr>
              <a:t>airports</a:t>
            </a:r>
            <a:r>
              <a:rPr lang="de-AT" sz="900" dirty="0">
                <a:latin typeface="Arial" panose="020B0604020202020204" pitchFamily="34" charset="0"/>
                <a:cs typeface="Arial" panose="020B0604020202020204" pitchFamily="34" charset="0"/>
              </a:rPr>
              <a:t>: </a:t>
            </a:r>
            <a:r>
              <a:rPr lang="de-AT" sz="900" dirty="0" err="1">
                <a:latin typeface="Arial" panose="020B0604020202020204" pitchFamily="34" charset="0"/>
                <a:cs typeface="Arial" panose="020B0604020202020204" pitchFamily="34" charset="0"/>
              </a:rPr>
              <a:t>Rheinthal</a:t>
            </a:r>
            <a:r>
              <a:rPr lang="de-AT" sz="900" dirty="0">
                <a:latin typeface="Arial" panose="020B0604020202020204" pitchFamily="34" charset="0"/>
                <a:cs typeface="Arial" panose="020B0604020202020204" pitchFamily="34" charset="0"/>
              </a:rPr>
              <a:t> (15min.), Friedrichshafen (40min) </a:t>
            </a:r>
            <a:r>
              <a:rPr lang="de-AT" sz="900" dirty="0" err="1">
                <a:latin typeface="Arial" panose="020B0604020202020204" pitchFamily="34" charset="0"/>
                <a:cs typeface="Arial" panose="020B0604020202020204" pitchFamily="34" charset="0"/>
              </a:rPr>
              <a:t>or</a:t>
            </a:r>
            <a:r>
              <a:rPr lang="de-AT" sz="900" dirty="0">
                <a:latin typeface="Arial" panose="020B0604020202020204" pitchFamily="34" charset="0"/>
                <a:cs typeface="Arial" panose="020B0604020202020204" pitchFamily="34" charset="0"/>
              </a:rPr>
              <a:t> Innsbruck (2h)</a:t>
            </a:r>
          </a:p>
          <a:p>
            <a:r>
              <a:rPr lang="de-AT" sz="900" dirty="0">
                <a:latin typeface="Arial" panose="020B0604020202020204" pitchFamily="34" charset="0"/>
                <a:cs typeface="Arial" panose="020B0604020202020204" pitchFamily="34" charset="0"/>
              </a:rPr>
              <a:t>Int. Airport: Zürich (1,5h)</a:t>
            </a:r>
          </a:p>
          <a:p>
            <a:endParaRPr lang="de-AT" sz="900" dirty="0">
              <a:latin typeface="Arial" panose="020B0604020202020204" pitchFamily="34" charset="0"/>
              <a:cs typeface="Arial" panose="020B0604020202020204" pitchFamily="34" charset="0"/>
            </a:endParaRPr>
          </a:p>
          <a:p>
            <a:r>
              <a:rPr lang="de-AT" sz="900" b="1" dirty="0">
                <a:latin typeface="Arial" panose="020B0604020202020204" pitchFamily="34" charset="0"/>
                <a:cs typeface="Arial" panose="020B0604020202020204" pitchFamily="34" charset="0"/>
              </a:rPr>
              <a:t>Hotel </a:t>
            </a:r>
            <a:r>
              <a:rPr lang="de-AT" sz="900" b="1" dirty="0" err="1">
                <a:latin typeface="Arial" panose="020B0604020202020204" pitchFamily="34" charset="0"/>
                <a:cs typeface="Arial" panose="020B0604020202020204" pitchFamily="34" charset="0"/>
              </a:rPr>
              <a:t>recommendations</a:t>
            </a:r>
            <a:endParaRPr lang="de-AT" sz="900" b="1" dirty="0">
              <a:latin typeface="Arial" panose="020B0604020202020204" pitchFamily="34" charset="0"/>
              <a:cs typeface="Arial" panose="020B0604020202020204" pitchFamily="34" charset="0"/>
            </a:endParaRPr>
          </a:p>
          <a:p>
            <a:r>
              <a:rPr lang="de-AT" sz="900" dirty="0" err="1">
                <a:latin typeface="Arial" panose="020B0604020202020204" pitchFamily="34" charset="0"/>
                <a:cs typeface="Arial" panose="020B0604020202020204" pitchFamily="34" charset="0"/>
              </a:rPr>
              <a:t>Gutwinski</a:t>
            </a:r>
            <a:br>
              <a:rPr lang="de-AT" sz="900" dirty="0">
                <a:latin typeface="Arial" panose="020B0604020202020204" pitchFamily="34" charset="0"/>
                <a:cs typeface="Arial" panose="020B0604020202020204" pitchFamily="34" charset="0"/>
              </a:rPr>
            </a:br>
            <a:r>
              <a:rPr lang="de-AT" sz="900" dirty="0">
                <a:latin typeface="Arial" panose="020B0604020202020204" pitchFamily="34" charset="0"/>
                <a:cs typeface="Arial" panose="020B0604020202020204" pitchFamily="34" charset="0"/>
              </a:rPr>
              <a:t>Löwen</a:t>
            </a:r>
            <a:br>
              <a:rPr lang="de-AT" sz="900" dirty="0">
                <a:latin typeface="Arial" panose="020B0604020202020204" pitchFamily="34" charset="0"/>
                <a:cs typeface="Arial" panose="020B0604020202020204" pitchFamily="34" charset="0"/>
              </a:rPr>
            </a:br>
            <a:r>
              <a:rPr lang="de-AT" sz="900" dirty="0" err="1">
                <a:latin typeface="Arial" panose="020B0604020202020204" pitchFamily="34" charset="0"/>
                <a:cs typeface="Arial" panose="020B0604020202020204" pitchFamily="34" charset="0"/>
              </a:rPr>
              <a:t>Cenral</a:t>
            </a:r>
            <a:r>
              <a:rPr lang="de-AT" sz="900" dirty="0">
                <a:latin typeface="Arial" panose="020B0604020202020204" pitchFamily="34" charset="0"/>
                <a:cs typeface="Arial" panose="020B0604020202020204" pitchFamily="34" charset="0"/>
              </a:rPr>
              <a:t> Leonhard</a:t>
            </a:r>
            <a:br>
              <a:rPr lang="de-AT" sz="900" dirty="0">
                <a:latin typeface="Arial" panose="020B0604020202020204" pitchFamily="34" charset="0"/>
                <a:cs typeface="Arial" panose="020B0604020202020204" pitchFamily="34" charset="0"/>
              </a:rPr>
            </a:br>
            <a:r>
              <a:rPr lang="de-AT" sz="900" dirty="0" err="1">
                <a:latin typeface="Arial" panose="020B0604020202020204" pitchFamily="34" charset="0"/>
                <a:cs typeface="Arial" panose="020B0604020202020204" pitchFamily="34" charset="0"/>
              </a:rPr>
              <a:t>Hostel</a:t>
            </a:r>
            <a:endParaRPr lang="de-AT" sz="900" dirty="0">
              <a:latin typeface="Arial" panose="020B0604020202020204" pitchFamily="34" charset="0"/>
              <a:cs typeface="Arial" panose="020B0604020202020204" pitchFamily="34" charset="0"/>
            </a:endParaRPr>
          </a:p>
          <a:p>
            <a:endParaRPr lang="de-AT" sz="900" dirty="0">
              <a:latin typeface="Arial" panose="020B0604020202020204" pitchFamily="34" charset="0"/>
              <a:cs typeface="Arial" panose="020B0604020202020204" pitchFamily="34" charset="0"/>
            </a:endParaRPr>
          </a:p>
          <a:p>
            <a:endParaRPr lang="de-DE" sz="900" b="0" i="0" baseline="0" dirty="0">
              <a:latin typeface="Arial" panose="020B0604020202020204" pitchFamily="34" charset="0"/>
              <a:cs typeface="Arial" panose="020B0604020202020204" pitchFamily="34" charset="0"/>
            </a:endParaRPr>
          </a:p>
        </p:txBody>
      </p:sp>
      <p:sp>
        <p:nvSpPr>
          <p:cNvPr id="19" name="Rechteck 18"/>
          <p:cNvSpPr/>
          <p:nvPr/>
        </p:nvSpPr>
        <p:spPr>
          <a:xfrm>
            <a:off x="432048" y="717848"/>
            <a:ext cx="5029200" cy="784830"/>
          </a:xfrm>
          <a:prstGeom prst="rect">
            <a:avLst/>
          </a:prstGeom>
        </p:spPr>
        <p:txBody>
          <a:bodyPr>
            <a:spAutoFit/>
          </a:bodyPr>
          <a:lstStyle/>
          <a:p>
            <a:r>
              <a:rPr lang="de-DE" sz="900" dirty="0" err="1">
                <a:latin typeface="Arial" panose="020B0604020202020204" pitchFamily="34" charset="0"/>
                <a:cs typeface="Arial" panose="020B0604020202020204" pitchFamily="34" charset="0"/>
              </a:rPr>
              <a:t>Chamber</a:t>
            </a:r>
            <a:r>
              <a:rPr lang="de-DE" sz="900" dirty="0">
                <a:latin typeface="Arial" panose="020B0604020202020204" pitchFamily="34" charset="0"/>
                <a:cs typeface="Arial" panose="020B0604020202020204" pitchFamily="34" charset="0"/>
              </a:rPr>
              <a:t> </a:t>
            </a:r>
            <a:r>
              <a:rPr lang="de-DE" sz="900" dirty="0" err="1">
                <a:latin typeface="Arial" panose="020B0604020202020204" pitchFamily="34" charset="0"/>
                <a:cs typeface="Arial" panose="020B0604020202020204" pitchFamily="34" charset="0"/>
              </a:rPr>
              <a:t>of</a:t>
            </a:r>
            <a:r>
              <a:rPr lang="de-DE" sz="900" dirty="0">
                <a:latin typeface="Arial" panose="020B0604020202020204" pitchFamily="34" charset="0"/>
                <a:cs typeface="Arial" panose="020B0604020202020204" pitchFamily="34" charset="0"/>
              </a:rPr>
              <a:t> Commerce Vorarlberg</a:t>
            </a:r>
          </a:p>
          <a:p>
            <a:r>
              <a:rPr lang="de-DE" sz="900" dirty="0">
                <a:latin typeface="Arial" panose="020B0604020202020204" pitchFamily="34" charset="0"/>
                <a:cs typeface="Arial" panose="020B0604020202020204" pitchFamily="34" charset="0"/>
              </a:rPr>
              <a:t>Department Junge Wirtschaft:  	</a:t>
            </a:r>
          </a:p>
          <a:p>
            <a:r>
              <a:rPr lang="de-DE" sz="900" dirty="0">
                <a:latin typeface="Arial" panose="020B0604020202020204" pitchFamily="34" charset="0"/>
                <a:cs typeface="Arial" panose="020B0604020202020204" pitchFamily="34" charset="0"/>
              </a:rPr>
              <a:t>E-Mail:	</a:t>
            </a:r>
            <a:r>
              <a:rPr lang="de-DE" sz="900" dirty="0">
                <a:latin typeface="Arial" panose="020B0604020202020204" pitchFamily="34" charset="0"/>
                <a:cs typeface="Arial" panose="020B0604020202020204" pitchFamily="34" charset="0"/>
                <a:hlinkClick r:id="rId2"/>
              </a:rPr>
              <a:t>info@jwv.at</a:t>
            </a:r>
            <a:endParaRPr lang="de-DE" sz="900" dirty="0">
              <a:latin typeface="Arial" panose="020B0604020202020204" pitchFamily="34" charset="0"/>
              <a:cs typeface="Arial" panose="020B0604020202020204" pitchFamily="34" charset="0"/>
            </a:endParaRPr>
          </a:p>
          <a:p>
            <a:r>
              <a:rPr lang="de-DE" sz="900" dirty="0">
                <a:latin typeface="Arial" panose="020B0604020202020204" pitchFamily="34" charset="0"/>
                <a:cs typeface="Arial" panose="020B0604020202020204" pitchFamily="34" charset="0"/>
              </a:rPr>
              <a:t>Fon:	+43 5522 305-0</a:t>
            </a:r>
          </a:p>
          <a:p>
            <a:endParaRPr lang="de-DE" sz="900" dirty="0">
              <a:latin typeface="Arial" panose="020B0604020202020204" pitchFamily="34" charset="0"/>
              <a:cs typeface="Arial" panose="020B0604020202020204" pitchFamily="34" charset="0"/>
            </a:endParaRPr>
          </a:p>
        </p:txBody>
      </p:sp>
      <p:sp>
        <p:nvSpPr>
          <p:cNvPr id="21" name="Textplatzhalter 27"/>
          <p:cNvSpPr>
            <a:spLocks noGrp="1"/>
          </p:cNvSpPr>
          <p:nvPr>
            <p:ph type="body" sz="quarter" idx="19"/>
          </p:nvPr>
        </p:nvSpPr>
        <p:spPr>
          <a:xfrm>
            <a:off x="500039" y="573832"/>
            <a:ext cx="2428875" cy="228600"/>
          </a:xfrm>
        </p:spPr>
        <p:txBody>
          <a:bodyPr/>
          <a:lstStyle/>
          <a:p>
            <a:pPr marL="0" indent="0" algn="l" defTabSz="754380">
              <a:lnSpc>
                <a:spcPct val="100000"/>
              </a:lnSpc>
              <a:spcBef>
                <a:spcPct val="30000"/>
              </a:spcBef>
              <a:buNone/>
            </a:pPr>
            <a:r>
              <a:rPr lang="de-DE" sz="1200" b="1" i="0" baseline="0" dirty="0">
                <a:solidFill>
                  <a:schemeClr val="tx1"/>
                </a:solidFill>
                <a:latin typeface="Calibri"/>
              </a:rPr>
              <a:t> </a:t>
            </a:r>
            <a:r>
              <a:rPr lang="de-DE" dirty="0" err="1">
                <a:latin typeface="Calibri"/>
              </a:rPr>
              <a:t>Contact</a:t>
            </a:r>
            <a:r>
              <a:rPr lang="de-DE" sz="1200" b="1" i="0" baseline="0" dirty="0">
                <a:solidFill>
                  <a:schemeClr val="tx1"/>
                </a:solidFill>
                <a:latin typeface="Calibri"/>
              </a:rPr>
              <a:t>:</a:t>
            </a:r>
            <a:endParaRPr lang="de-DE" dirty="0"/>
          </a:p>
        </p:txBody>
      </p:sp>
      <p:pic>
        <p:nvPicPr>
          <p:cNvPr id="2" name="Picture 3" descr="static_qr_code_without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5664" y="5686400"/>
            <a:ext cx="60325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5"/>
          <p:cNvGrpSpPr>
            <a:grpSpLocks/>
          </p:cNvGrpSpPr>
          <p:nvPr/>
        </p:nvGrpSpPr>
        <p:grpSpPr bwMode="auto">
          <a:xfrm>
            <a:off x="6754911" y="645840"/>
            <a:ext cx="3314849" cy="3335236"/>
            <a:chOff x="3254" y="3240"/>
            <a:chExt cx="5571" cy="6111"/>
          </a:xfrm>
        </p:grpSpPr>
        <p:pic>
          <p:nvPicPr>
            <p:cNvPr id="12" name="Kuva 11"/>
            <p:cNvPicPr>
              <a:picLocks noChangeAspect="1"/>
            </p:cNvPicPr>
            <p:nvPr/>
          </p:nvPicPr>
          <p:blipFill>
            <a:blip r:embed="rId4">
              <a:extLst>
                <a:ext uri="{28A0092B-C50C-407E-A947-70E740481C1C}">
                  <a14:useLocalDpi xmlns:a14="http://schemas.microsoft.com/office/drawing/2010/main" val="0"/>
                </a:ext>
              </a:extLst>
            </a:blip>
            <a:srcRect r="20927" b="51959"/>
            <a:stretch>
              <a:fillRect/>
            </a:stretch>
          </p:blipFill>
          <p:spPr bwMode="auto">
            <a:xfrm>
              <a:off x="3254" y="3240"/>
              <a:ext cx="5313" cy="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2"/>
            <p:cNvSpPr txBox="1">
              <a:spLocks noChangeArrowheads="1"/>
            </p:cNvSpPr>
            <p:nvPr/>
          </p:nvSpPr>
          <p:spPr bwMode="auto">
            <a:xfrm>
              <a:off x="3254" y="6549"/>
              <a:ext cx="5571" cy="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b="0" i="0" u="none" strike="noStrike" cap="none" normalizeH="0" baseline="0" dirty="0">
                  <a:ln>
                    <a:noFill/>
                  </a:ln>
                  <a:solidFill>
                    <a:srgbClr val="000000"/>
                  </a:solidFill>
                  <a:effectLst/>
                  <a:latin typeface="DaxlinePro-Light" charset="0"/>
                </a:rPr>
                <a:t>European JCI Senators’</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4800" b="0" i="0" u="none" strike="noStrike" cap="none" normalizeH="0" baseline="0" dirty="0">
                  <a:ln>
                    <a:noFill/>
                  </a:ln>
                  <a:solidFill>
                    <a:srgbClr val="004DC0"/>
                  </a:solidFill>
                  <a:effectLst/>
                  <a:latin typeface="DaxlinePro-Medium" charset="0"/>
                </a:rPr>
                <a:t>SUMMIT</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1600" b="0" i="0" u="none" strike="noStrike" cap="none" normalizeH="0" baseline="0" dirty="0">
                  <a:ln>
                    <a:noFill/>
                  </a:ln>
                  <a:solidFill>
                    <a:srgbClr val="000000"/>
                  </a:solidFill>
                  <a:effectLst/>
                  <a:latin typeface="DaxlinePro-Light" charset="0"/>
                </a:rPr>
                <a:t>THE FUTURE OF EUROPE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sp>
        <p:nvSpPr>
          <p:cNvPr id="10" name="Textfeld 9"/>
          <p:cNvSpPr txBox="1"/>
          <p:nvPr/>
        </p:nvSpPr>
        <p:spPr>
          <a:xfrm>
            <a:off x="7158038" y="4102224"/>
            <a:ext cx="2551682" cy="3477875"/>
          </a:xfrm>
          <a:prstGeom prst="rect">
            <a:avLst/>
          </a:prstGeom>
          <a:solidFill>
            <a:schemeClr val="bg1"/>
          </a:solidFill>
        </p:spPr>
        <p:txBody>
          <a:bodyPr wrap="square" rtlCol="0">
            <a:spAutoFit/>
          </a:bodyPr>
          <a:lstStyle/>
          <a:p>
            <a:pPr algn="ctr"/>
            <a:r>
              <a:rPr lang="de-CH" sz="1000" dirty="0">
                <a:latin typeface="Arial" panose="020B0604020202020204" pitchFamily="34" charset="0"/>
                <a:cs typeface="Arial" panose="020B0604020202020204" pitchFamily="34" charset="0"/>
              </a:rPr>
              <a:t>April 5th.-9th. 2018</a:t>
            </a:r>
          </a:p>
          <a:p>
            <a:pPr algn="ctr"/>
            <a:endParaRPr lang="de-CH" sz="1000" dirty="0">
              <a:latin typeface="Arial" panose="020B0604020202020204" pitchFamily="34" charset="0"/>
              <a:cs typeface="Arial" panose="020B0604020202020204" pitchFamily="34" charset="0"/>
            </a:endParaRPr>
          </a:p>
          <a:p>
            <a:pPr algn="ctr"/>
            <a:r>
              <a:rPr lang="de-CH" sz="1000" dirty="0">
                <a:latin typeface="Arial" panose="020B0604020202020204" pitchFamily="34" charset="0"/>
                <a:cs typeface="Arial" panose="020B0604020202020204" pitchFamily="34" charset="0"/>
              </a:rPr>
              <a:t>«Welcome </a:t>
            </a:r>
            <a:r>
              <a:rPr lang="de-CH" sz="1000" dirty="0" err="1">
                <a:latin typeface="Arial" panose="020B0604020202020204" pitchFamily="34" charset="0"/>
                <a:cs typeface="Arial" panose="020B0604020202020204" pitchFamily="34" charset="0"/>
              </a:rPr>
              <a:t>to</a:t>
            </a:r>
            <a:r>
              <a:rPr lang="de-CH" sz="1000" dirty="0">
                <a:latin typeface="Arial" panose="020B0604020202020204" pitchFamily="34" charset="0"/>
                <a:cs typeface="Arial" panose="020B0604020202020204" pitchFamily="34" charset="0"/>
              </a:rPr>
              <a:t> the Rhein Valley»</a:t>
            </a: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de-CH" sz="1000" dirty="0">
              <a:latin typeface="Arial" panose="020B0604020202020204" pitchFamily="34" charset="0"/>
              <a:cs typeface="Arial" panose="020B0604020202020204" pitchFamily="34" charset="0"/>
            </a:endParaRPr>
          </a:p>
          <a:p>
            <a:pPr algn="ctr"/>
            <a:endParaRPr lang="en-GB" sz="1000" dirty="0">
              <a:latin typeface="Arial" panose="020B0604020202020204" pitchFamily="34" charset="0"/>
              <a:cs typeface="Arial" panose="020B0604020202020204" pitchFamily="34" charset="0"/>
            </a:endParaRPr>
          </a:p>
        </p:txBody>
      </p:sp>
      <p:pic>
        <p:nvPicPr>
          <p:cNvPr id="1032" name="Picture 8" descr="Senatorlogo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61417" y="6632597"/>
            <a:ext cx="5302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8" descr="Senatorlogo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64087" y="6671231"/>
            <a:ext cx="5302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8" descr="Senatorlogo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68766" y="6671231"/>
            <a:ext cx="5302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descr="http://www.feldkirch.travel/wp-content/uploads/2014/03/anreise-feldkirch.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451" y="1613540"/>
            <a:ext cx="2686050" cy="2571750"/>
          </a:xfrm>
          <a:prstGeom prst="rect">
            <a:avLst/>
          </a:prstGeom>
          <a:noFill/>
          <a:extLst>
            <a:ext uri="{909E8E84-426E-40DD-AFC4-6F175D3DCCD1}">
              <a14:hiddenFill xmlns:a14="http://schemas.microsoft.com/office/drawing/2010/main">
                <a:solidFill>
                  <a:srgbClr val="FFFFFF"/>
                </a:solidFill>
              </a14:hiddenFill>
            </a:ext>
          </a:extLst>
        </p:spPr>
      </p:pic>
      <p:pic>
        <p:nvPicPr>
          <p:cNvPr id="17" name="Grafik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14677" y="4843473"/>
            <a:ext cx="2438401" cy="1636983"/>
          </a:xfrm>
          <a:prstGeom prst="rect">
            <a:avLst/>
          </a:prstGeom>
        </p:spPr>
      </p:pic>
    </p:spTree>
    <p:extLst>
      <p:ext uri="{BB962C8B-B14F-4D97-AF65-F5344CB8AC3E}">
        <p14:creationId xmlns:p14="http://schemas.microsoft.com/office/powerpoint/2010/main" val="267125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6"/>
          </p:nvPr>
        </p:nvSpPr>
        <p:spPr>
          <a:xfrm>
            <a:off x="457200" y="429816"/>
            <a:ext cx="2428875" cy="609271"/>
          </a:xfrm>
        </p:spPr>
        <p:txBody>
          <a:bodyPr/>
          <a:lstStyle/>
          <a:p>
            <a:pPr marL="0" indent="0" algn="l" defTabSz="754380">
              <a:lnSpc>
                <a:spcPct val="90000"/>
              </a:lnSpc>
              <a:spcBef>
                <a:spcPct val="30000"/>
              </a:spcBef>
              <a:buNone/>
            </a:pPr>
            <a:r>
              <a:rPr lang="de-DE" sz="1400" dirty="0">
                <a:solidFill>
                  <a:srgbClr val="0070C0"/>
                </a:solidFill>
                <a:latin typeface="Arial" panose="020B0604020202020204" pitchFamily="34" charset="0"/>
                <a:cs typeface="Arial" panose="020B0604020202020204" pitchFamily="34" charset="0"/>
              </a:rPr>
              <a:t>PROGRAMME</a:t>
            </a:r>
          </a:p>
        </p:txBody>
      </p:sp>
      <p:sp>
        <p:nvSpPr>
          <p:cNvPr id="4" name="Textplatzhalter 3"/>
          <p:cNvSpPr>
            <a:spLocks noGrp="1"/>
          </p:cNvSpPr>
          <p:nvPr>
            <p:ph type="body" sz="quarter" idx="13"/>
          </p:nvPr>
        </p:nvSpPr>
        <p:spPr>
          <a:xfrm>
            <a:off x="457199" y="789856"/>
            <a:ext cx="2428875" cy="1915653"/>
          </a:xfrm>
        </p:spPr>
        <p:txBody>
          <a:bodyPr/>
          <a:lstStyle/>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April, 4</a:t>
            </a:r>
            <a:r>
              <a:rPr lang="en-GB" b="1"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07:45  Transportation Golfers only</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Gams/ CH</a:t>
            </a:r>
          </a:p>
          <a:p>
            <a:r>
              <a:rPr lang="en-GB" dirty="0">
                <a:latin typeface="Arial" panose="020B0604020202020204" pitchFamily="34" charset="0"/>
                <a:cs typeface="Arial" panose="020B0604020202020204" pitchFamily="34" charset="0"/>
              </a:rPr>
              <a:t>09:00  Senators Golf Competition</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Gams/CH</a:t>
            </a:r>
          </a:p>
          <a:p>
            <a:r>
              <a:rPr lang="en-GB" dirty="0">
                <a:latin typeface="Arial" panose="020B0604020202020204" pitchFamily="34" charset="0"/>
                <a:cs typeface="Arial" panose="020B0604020202020204" pitchFamily="34" charset="0"/>
              </a:rPr>
              <a:t>19:00  Welcome Dinner, </a:t>
            </a:r>
            <a:r>
              <a:rPr lang="en-GB" dirty="0" err="1">
                <a:latin typeface="Arial" panose="020B0604020202020204" pitchFamily="34" charset="0"/>
                <a:cs typeface="Arial" panose="020B0604020202020204" pitchFamily="34" charset="0"/>
              </a:rPr>
              <a:t>Feldkirch</a:t>
            </a:r>
            <a:r>
              <a:rPr lang="en-GB" dirty="0">
                <a:latin typeface="Arial" panose="020B0604020202020204" pitchFamily="34" charset="0"/>
                <a:cs typeface="Arial" panose="020B0604020202020204" pitchFamily="34" charset="0"/>
              </a:rPr>
              <a:t>/AUT</a:t>
            </a:r>
          </a:p>
          <a:p>
            <a:r>
              <a:rPr lang="en-GB" dirty="0">
                <a:latin typeface="Arial" panose="020B0604020202020204" pitchFamily="34" charset="0"/>
                <a:cs typeface="Arial" panose="020B0604020202020204" pitchFamily="34" charset="0"/>
              </a:rPr>
              <a:t>21:30  Senate Bar</a:t>
            </a:r>
          </a:p>
          <a:p>
            <a:r>
              <a:rPr lang="en-GB" dirty="0">
                <a:latin typeface="Arial" panose="020B0604020202020204" pitchFamily="34" charset="0"/>
                <a:cs typeface="Arial" panose="020B0604020202020204" pitchFamily="34" charset="0"/>
              </a:rPr>
              <a:t> </a:t>
            </a:r>
          </a:p>
          <a:p>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April, 5</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09:00  Opening of the Senators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Summit 2018	</a:t>
            </a:r>
            <a:r>
              <a:rPr lang="en-GB" dirty="0" err="1">
                <a:latin typeface="Arial" panose="020B0604020202020204" pitchFamily="34" charset="0"/>
                <a:cs typeface="Arial" panose="020B0604020202020204" pitchFamily="34" charset="0"/>
              </a:rPr>
              <a:t>Feldkirch</a:t>
            </a:r>
            <a:r>
              <a:rPr lang="en-GB" dirty="0">
                <a:latin typeface="Arial" panose="020B0604020202020204" pitchFamily="34" charset="0"/>
                <a:cs typeface="Arial" panose="020B0604020202020204" pitchFamily="34" charset="0"/>
              </a:rPr>
              <a:t>/ AUT</a:t>
            </a:r>
          </a:p>
          <a:p>
            <a:r>
              <a:rPr lang="en-GB" dirty="0">
                <a:latin typeface="Arial" panose="020B0604020202020204" pitchFamily="34" charset="0"/>
                <a:cs typeface="Arial" panose="020B0604020202020204" pitchFamily="34" charset="0"/>
              </a:rPr>
              <a:t>09:30  Summit Workshop “Team Europe”</a:t>
            </a:r>
          </a:p>
          <a:p>
            <a:r>
              <a:rPr lang="en-GB" dirty="0">
                <a:latin typeface="Arial" panose="020B0604020202020204" pitchFamily="34" charset="0"/>
                <a:cs typeface="Arial" panose="020B0604020202020204" pitchFamily="34" charset="0"/>
              </a:rPr>
              <a:t>12:00  Lunch</a:t>
            </a:r>
          </a:p>
          <a:p>
            <a:r>
              <a:rPr lang="en-GB" dirty="0">
                <a:latin typeface="Arial" panose="020B0604020202020204" pitchFamily="34" charset="0"/>
                <a:cs typeface="Arial" panose="020B0604020202020204" pitchFamily="34" charset="0"/>
              </a:rPr>
              <a:t>13:30  Summit Workshop “Big Picture”</a:t>
            </a:r>
          </a:p>
          <a:p>
            <a:r>
              <a:rPr lang="en-GB" dirty="0">
                <a:latin typeface="Arial" panose="020B0604020202020204" pitchFamily="34" charset="0"/>
                <a:cs typeface="Arial" panose="020B0604020202020204" pitchFamily="34" charset="0"/>
              </a:rPr>
              <a:t>18:00  Closing of the Big Picture Workshop</a:t>
            </a:r>
          </a:p>
          <a:p>
            <a:r>
              <a:rPr lang="en-GB" dirty="0">
                <a:latin typeface="Arial" panose="020B0604020202020204" pitchFamily="34" charset="0"/>
                <a:cs typeface="Arial" panose="020B0604020202020204" pitchFamily="34" charset="0"/>
              </a:rPr>
              <a:t>19:30  Keynote Speech &amp; Dinner</a:t>
            </a:r>
            <a:br>
              <a:rPr lang="en-GB" dirty="0">
                <a:latin typeface="Arial" panose="020B0604020202020204" pitchFamily="34" charset="0"/>
                <a:cs typeface="Arial" panose="020B0604020202020204" pitchFamily="34" charset="0"/>
              </a:rPr>
            </a:br>
            <a:r>
              <a:rPr lang="de-CH" dirty="0" err="1">
                <a:latin typeface="Arial" panose="020B0604020202020204" pitchFamily="34" charset="0"/>
                <a:cs typeface="Arial" panose="020B0604020202020204" pitchFamily="34" charset="0"/>
              </a:rPr>
              <a:t>Presented</a:t>
            </a:r>
            <a:r>
              <a:rPr lang="de-CH" dirty="0">
                <a:latin typeface="Arial" panose="020B0604020202020204" pitchFamily="34" charset="0"/>
                <a:cs typeface="Arial" panose="020B0604020202020204" pitchFamily="34" charset="0"/>
              </a:rPr>
              <a:t> </a:t>
            </a:r>
            <a:r>
              <a:rPr lang="de-CH" dirty="0" err="1">
                <a:latin typeface="Arial" panose="020B0604020202020204" pitchFamily="34" charset="0"/>
                <a:cs typeface="Arial" panose="020B0604020202020204" pitchFamily="34" charset="0"/>
              </a:rPr>
              <a:t>by</a:t>
            </a:r>
            <a:r>
              <a:rPr lang="de-CH" dirty="0">
                <a:latin typeface="Arial" panose="020B0604020202020204" pitchFamily="34" charset="0"/>
                <a:cs typeface="Arial" panose="020B0604020202020204" pitchFamily="34" charset="0"/>
              </a:rPr>
              <a:t> Junge Wirtschaft Vorarlberg</a:t>
            </a:r>
            <a:endParaRPr lang="en-GB" dirty="0">
              <a:latin typeface="Arial" panose="020B0604020202020204" pitchFamily="34" charset="0"/>
              <a:cs typeface="Arial" panose="020B0604020202020204" pitchFamily="34" charset="0"/>
            </a:endParaRPr>
          </a:p>
        </p:txBody>
      </p:sp>
      <p:sp>
        <p:nvSpPr>
          <p:cNvPr id="6" name="Textplatzhalter 5"/>
          <p:cNvSpPr>
            <a:spLocks noGrp="1"/>
          </p:cNvSpPr>
          <p:nvPr>
            <p:ph type="body" sz="quarter" idx="15"/>
          </p:nvPr>
        </p:nvSpPr>
        <p:spPr/>
        <p:txBody>
          <a:bodyPr/>
          <a:lstStyle/>
          <a:p>
            <a:endParaRPr lang="en-GB"/>
          </a:p>
        </p:txBody>
      </p:sp>
      <p:sp>
        <p:nvSpPr>
          <p:cNvPr id="15" name="Rectangle 2"/>
          <p:cNvSpPr>
            <a:spLocks noChangeArrowheads="1"/>
          </p:cNvSpPr>
          <p:nvPr/>
        </p:nvSpPr>
        <p:spPr bwMode="auto">
          <a:xfrm>
            <a:off x="3710157" y="285800"/>
            <a:ext cx="2514600" cy="6401753"/>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indent="828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r>
              <a:rPr lang="de-DE" sz="1400" b="1" dirty="0">
                <a:solidFill>
                  <a:srgbClr val="0070C0"/>
                </a:solidFill>
                <a:cs typeface="Arial" panose="020B0604020202020204" pitchFamily="34" charset="0"/>
              </a:rPr>
              <a:t>PROGRAMME</a:t>
            </a:r>
          </a:p>
          <a:p>
            <a:pPr marR="0" lvl="0" indent="0" defTabSz="914400" rtl="0" eaLnBrk="0" fontAlgn="base" latinLnBrk="0" hangingPunct="0">
              <a:lnSpc>
                <a:spcPct val="100000"/>
              </a:lnSpc>
              <a:spcBef>
                <a:spcPct val="0"/>
              </a:spcBef>
              <a:spcAft>
                <a:spcPct val="0"/>
              </a:spcAft>
              <a:buClrTx/>
              <a:buSzTx/>
              <a:buFontTx/>
              <a:buNone/>
              <a:tabLst/>
            </a:pPr>
            <a:endParaRPr kumimoji="0" lang="de-CH" altLang="en-US" sz="1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indent="0" defTabSz="914400" rtl="0" eaLnBrk="0" fontAlgn="base" latinLnBrk="0" hangingPunct="0">
              <a:lnSpc>
                <a:spcPct val="100000"/>
              </a:lnSpc>
              <a:spcBef>
                <a:spcPct val="0"/>
              </a:spcBef>
              <a:spcAft>
                <a:spcPct val="0"/>
              </a:spcAft>
              <a:buClrTx/>
              <a:buSzTx/>
              <a:buFontTx/>
              <a:buNone/>
              <a:tabLst/>
            </a:pPr>
            <a:r>
              <a:rPr kumimoji="0" lang="de-CH" altLang="en-US" sz="1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April, 6</a:t>
            </a:r>
            <a:r>
              <a:rPr kumimoji="0" lang="de-CH" altLang="en-US" sz="1000" b="1" i="0" u="none" strike="noStrike" cap="none" normalizeH="0" baseline="30000" dirty="0">
                <a:ln>
                  <a:noFill/>
                </a:ln>
                <a:solidFill>
                  <a:schemeClr val="tx1"/>
                </a:solidFill>
                <a:effectLst/>
                <a:ea typeface="Times New Roman" panose="02020603050405020304" pitchFamily="18" charset="0"/>
                <a:cs typeface="Arial" panose="020B0604020202020204" pitchFamily="34" charset="0"/>
              </a:rPr>
              <a:t>th</a:t>
            </a:r>
            <a:r>
              <a:rPr kumimoji="0" lang="de-CH" altLang="en-US" sz="1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t>
            </a:r>
            <a:r>
              <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br>
              <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br>
            <a:r>
              <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08:30</a:t>
            </a:r>
            <a:r>
              <a:rPr kumimoji="0" lang="de-CH" altLang="en-US" sz="1000" b="0" i="0" u="none" strike="noStrike" cap="none" normalizeH="0" dirty="0">
                <a:ln>
                  <a:noFill/>
                </a:ln>
                <a:solidFill>
                  <a:schemeClr val="tx1"/>
                </a:solidFill>
                <a:effectLst/>
                <a:ea typeface="Times New Roman" panose="02020603050405020304" pitchFamily="18" charset="0"/>
                <a:cs typeface="Arial" panose="020B0604020202020204" pitchFamily="34" charset="0"/>
              </a:rPr>
              <a:t>  </a:t>
            </a:r>
            <a:r>
              <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Transportation </a:t>
            </a:r>
            <a:r>
              <a:rPr kumimoji="0" lang="de-CH" altLang="en-US" sz="1000" b="0" i="0" u="none" strike="noStrike" cap="none" normalizeH="0" baseline="0" dirty="0" err="1">
                <a:ln>
                  <a:noFill/>
                </a:ln>
                <a:solidFill>
                  <a:schemeClr val="tx1"/>
                </a:solidFill>
                <a:effectLst/>
                <a:ea typeface="Times New Roman" panose="02020603050405020304" pitchFamily="18" charset="0"/>
                <a:cs typeface="Arial" panose="020B0604020202020204" pitchFamily="34" charset="0"/>
              </a:rPr>
              <a:t>to</a:t>
            </a:r>
            <a:r>
              <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Hilti AG, FL</a:t>
            </a:r>
            <a:endParaRPr lang="en-GB" altLang="en-US" sz="1000" dirty="0">
              <a:cs typeface="Arial" panose="020B0604020202020204" pitchFamily="34" charset="0"/>
            </a:endParaRPr>
          </a:p>
          <a:p>
            <a:pPr marR="0" lvl="0" indent="0" defTabSz="914400" rtl="0" eaLnBrk="0" fontAlgn="base" latinLnBrk="0" hangingPunct="0">
              <a:lnSpc>
                <a:spcPct val="100000"/>
              </a:lnSpc>
              <a:spcBef>
                <a:spcPct val="0"/>
              </a:spcBef>
              <a:spcAft>
                <a:spcPct val="0"/>
              </a:spcAft>
              <a:buClrTx/>
              <a:buSzTx/>
              <a:buFontTx/>
              <a:buNone/>
              <a:tabLst/>
            </a:pPr>
            <a:r>
              <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09:00</a:t>
            </a:r>
            <a:r>
              <a:rPr lang="de-CH" altLang="en-US" sz="1000" dirty="0">
                <a:ea typeface="Times New Roman" panose="02020603050405020304" pitchFamily="18" charset="0"/>
                <a:cs typeface="Arial" panose="020B0604020202020204" pitchFamily="34" charset="0"/>
              </a:rPr>
              <a:t>  </a:t>
            </a:r>
            <a:r>
              <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Welcome at Hilti AG in </a:t>
            </a:r>
            <a:r>
              <a:rPr kumimoji="0" lang="de-CH" altLang="en-US" sz="1000" b="0" i="0" u="none" strike="noStrike" cap="none" normalizeH="0" baseline="0" dirty="0" err="1">
                <a:ln>
                  <a:noFill/>
                </a:ln>
                <a:solidFill>
                  <a:schemeClr val="tx1"/>
                </a:solidFill>
                <a:effectLst/>
                <a:ea typeface="Times New Roman" panose="02020603050405020304" pitchFamily="18" charset="0"/>
                <a:cs typeface="Arial" panose="020B0604020202020204" pitchFamily="34" charset="0"/>
              </a:rPr>
              <a:t>Schaan</a:t>
            </a:r>
            <a:r>
              <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FL</a:t>
            </a:r>
            <a:endParaRPr kumimoji="0" lang="en-GB" altLang="en-US" sz="1000" b="0" i="0" u="none" strike="noStrike" cap="none" normalizeH="0" baseline="0" dirty="0">
              <a:ln>
                <a:noFill/>
              </a:ln>
              <a:solidFill>
                <a:schemeClr val="tx1"/>
              </a:solidFill>
              <a:effectLst/>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Company Visit</a:t>
            </a: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ea typeface="Times New Roman" panose="02020603050405020304" pitchFamily="18" charset="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10:30</a:t>
            </a:r>
            <a:r>
              <a:rPr lang="en-GB" altLang="en-US" sz="1000" dirty="0">
                <a:ea typeface="Times New Roman" panose="02020603050405020304" pitchFamily="18" charset="0"/>
                <a:cs typeface="Arial" panose="020B0604020202020204" pitchFamily="34" charset="0"/>
              </a:rPr>
              <a:t>  </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Summit Workshop „Little Picture“</a:t>
            </a:r>
            <a:endParaRPr lang="en-GB"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13:00</a:t>
            </a:r>
            <a:r>
              <a:rPr lang="en-GB" altLang="en-US" sz="1000" dirty="0">
                <a:ea typeface="Times New Roman" panose="02020603050405020304" pitchFamily="18" charset="0"/>
                <a:cs typeface="Arial" panose="020B0604020202020204" pitchFamily="34" charset="0"/>
              </a:rPr>
              <a:t>  </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Transportation to Vaduz/ FL</a:t>
            </a:r>
            <a:endParaRPr lang="en-GB"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13:30</a:t>
            </a:r>
            <a:r>
              <a:rPr lang="en-GB" altLang="en-US" sz="1000" dirty="0">
                <a:ea typeface="Times New Roman" panose="02020603050405020304" pitchFamily="18" charset="0"/>
                <a:cs typeface="Arial" panose="020B0604020202020204" pitchFamily="34" charset="0"/>
              </a:rPr>
              <a:t>  </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Lunch</a:t>
            </a:r>
            <a:r>
              <a:rPr kumimoji="0" lang="en-GB" altLang="en-US" sz="1000" b="0" i="0" u="none" strike="noStrike" cap="none" normalizeH="0" dirty="0">
                <a:ln>
                  <a:noFill/>
                </a:ln>
                <a:solidFill>
                  <a:schemeClr val="tx1"/>
                </a:solidFill>
                <a:effectLst/>
                <a:ea typeface="Times New Roman" panose="02020603050405020304" pitchFamily="18" charset="0"/>
                <a:cs typeface="Arial" panose="020B0604020202020204" pitchFamily="34" charset="0"/>
              </a:rPr>
              <a:t> in </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Vaduz/Liechtenstein</a:t>
            </a:r>
            <a:endParaRPr lang="en-GB"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15:00</a:t>
            </a:r>
            <a:r>
              <a:rPr lang="en-GB" altLang="en-US" sz="1000" dirty="0">
                <a:ea typeface="Times New Roman" panose="02020603050405020304" pitchFamily="18" charset="0"/>
                <a:cs typeface="Arial" panose="020B0604020202020204" pitchFamily="34" charset="0"/>
              </a:rPr>
              <a:t>  </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Sightseeing-Tour Vaduz </a:t>
            </a:r>
            <a:r>
              <a:rPr lang="en-GB" altLang="en-US" sz="1000" dirty="0">
                <a:ea typeface="Times New Roman" panose="02020603050405020304" pitchFamily="18" charset="0"/>
                <a:cs typeface="Arial" panose="020B0604020202020204" pitchFamily="34" charset="0"/>
              </a:rPr>
              <a:t>and </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Press Conference about the Summit Workshop</a:t>
            </a: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17:00</a:t>
            </a:r>
            <a:r>
              <a:rPr lang="en-GB" altLang="en-US" sz="1000" dirty="0">
                <a:ea typeface="Times New Roman" panose="02020603050405020304" pitchFamily="18" charset="0"/>
                <a:cs typeface="Arial" panose="020B0604020202020204" pitchFamily="34" charset="0"/>
              </a:rPr>
              <a:t>  </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Transportation to </a:t>
            </a:r>
            <a:r>
              <a:rPr kumimoji="0" lang="en-GB" altLang="en-US" sz="1000" b="0" i="0" u="none" strike="noStrike" cap="none" normalizeH="0" baseline="0" dirty="0" err="1">
                <a:ln>
                  <a:noFill/>
                </a:ln>
                <a:solidFill>
                  <a:schemeClr val="tx1"/>
                </a:solidFill>
                <a:effectLst/>
                <a:ea typeface="Times New Roman" panose="02020603050405020304" pitchFamily="18" charset="0"/>
                <a:cs typeface="Arial" panose="020B0604020202020204" pitchFamily="34" charset="0"/>
              </a:rPr>
              <a:t>Feldkirch</a:t>
            </a:r>
            <a:endParaRPr lang="en-GB" altLang="en-US" sz="1000" dirty="0">
              <a:ea typeface="Times New Roman" panose="02020603050405020304" pitchFamily="18" charset="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20:00</a:t>
            </a:r>
            <a:r>
              <a:rPr lang="en-GB" altLang="en-US" sz="1000" dirty="0">
                <a:ea typeface="Times New Roman" panose="02020603050405020304" pitchFamily="18" charset="0"/>
                <a:cs typeface="Arial" panose="020B0604020202020204" pitchFamily="34" charset="0"/>
              </a:rPr>
              <a:t>  </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Joint Dinner, </a:t>
            </a:r>
            <a:r>
              <a:rPr kumimoji="0" lang="en-GB" altLang="en-US" sz="1000" b="0" i="0" u="none" strike="noStrike" cap="none" normalizeH="0" baseline="0" dirty="0" err="1">
                <a:ln>
                  <a:noFill/>
                </a:ln>
                <a:solidFill>
                  <a:schemeClr val="tx1"/>
                </a:solidFill>
                <a:effectLst/>
                <a:ea typeface="Times New Roman" panose="02020603050405020304" pitchFamily="18" charset="0"/>
                <a:cs typeface="Arial" panose="020B0604020202020204" pitchFamily="34" charset="0"/>
              </a:rPr>
              <a:t>Feldkirch</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/Austria</a:t>
            </a:r>
            <a:endParaRPr lang="en-GB"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22:00</a:t>
            </a:r>
            <a:r>
              <a:rPr lang="en-GB" altLang="en-US" sz="1000" dirty="0">
                <a:ea typeface="Times New Roman" panose="02020603050405020304" pitchFamily="18" charset="0"/>
                <a:cs typeface="Arial" panose="020B0604020202020204" pitchFamily="34" charset="0"/>
              </a:rPr>
              <a:t>  </a:t>
            </a:r>
            <a:r>
              <a:rPr kumimoji="0" lang="en-GB"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Senate Bar</a:t>
            </a:r>
            <a:endParaRPr lang="en-GB" altLang="en-US" sz="1000" dirty="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ea typeface="Times New Roman" panose="02020603050405020304" pitchFamily="18" charset="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kumimoji="0" lang="de-CH" altLang="en-US"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ea typeface="Times New Roman" panose="02020603050405020304" pitchFamily="18" charset="0"/>
              <a:cs typeface="Arial" panose="020B0604020202020204" pitchFamily="34"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de-CH" altLang="en-US" sz="1000" dirty="0">
              <a:ea typeface="Times New Roman" panose="02020603050405020304" pitchFamily="18" charset="0"/>
              <a:cs typeface="Arial" panose="020B0604020202020204" pitchFamily="34" charset="0"/>
            </a:endParaRPr>
          </a:p>
        </p:txBody>
      </p:sp>
      <p:pic>
        <p:nvPicPr>
          <p:cNvPr id="2049" name="Picture 1" descr="static_qr_code_without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2499" y="421226"/>
            <a:ext cx="663575" cy="6635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schlosserei-klocker.at/images/slider/referenzen/hilti_1.jpg"/>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3764944" y="1612377"/>
            <a:ext cx="2519536" cy="121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platzhalter 19"/>
          <p:cNvSpPr>
            <a:spLocks noGrp="1"/>
          </p:cNvSpPr>
          <p:nvPr>
            <p:ph type="body" sz="quarter" idx="15"/>
          </p:nvPr>
        </p:nvSpPr>
        <p:spPr/>
        <p:txBody>
          <a:bodyPr/>
          <a:lstStyle/>
          <a:p>
            <a:endParaRPr lang="en-GB"/>
          </a:p>
        </p:txBody>
      </p:sp>
      <p:pic>
        <p:nvPicPr>
          <p:cNvPr id="2054" name="Picture 6" descr="https://www.liechtenstein.li/fileadmin/_processed_/1/3/csm_schloss-vaduz-liechtenstein-1140x410_bbe92b25b5.jpg"/>
          <p:cNvPicPr>
            <a:picLocks noChangeAspect="1" noChangeArrowheads="1"/>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3756112" y="4157987"/>
            <a:ext cx="2519536"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feld 20"/>
          <p:cNvSpPr txBox="1"/>
          <p:nvPr/>
        </p:nvSpPr>
        <p:spPr>
          <a:xfrm>
            <a:off x="7120644" y="357808"/>
            <a:ext cx="2519536" cy="6001643"/>
          </a:xfrm>
          <a:prstGeom prst="rect">
            <a:avLst/>
          </a:prstGeom>
          <a:noFill/>
        </p:spPr>
        <p:txBody>
          <a:bodyPr wrap="square" rtlCol="0">
            <a:spAutoFit/>
          </a:bodyPr>
          <a:lstStyle/>
          <a:p>
            <a:r>
              <a:rPr lang="de-DE" sz="1400" b="1" dirty="0">
                <a:solidFill>
                  <a:srgbClr val="0070C0"/>
                </a:solidFill>
                <a:latin typeface="Arial" panose="020B0604020202020204" pitchFamily="34" charset="0"/>
                <a:cs typeface="Arial" panose="020B0604020202020204" pitchFamily="34" charset="0"/>
              </a:rPr>
              <a:t>PROGRAMME</a:t>
            </a:r>
          </a:p>
          <a:p>
            <a:endParaRPr lang="en-GB" sz="1000" b="1" dirty="0">
              <a:latin typeface="Arial" panose="020B0604020202020204" pitchFamily="34" charset="0"/>
              <a:cs typeface="Arial" panose="020B0604020202020204" pitchFamily="34" charset="0"/>
            </a:endParaRPr>
          </a:p>
          <a:p>
            <a:r>
              <a:rPr lang="en-GB" sz="1000" b="1" dirty="0">
                <a:latin typeface="Arial" panose="020B0604020202020204" pitchFamily="34" charset="0"/>
                <a:cs typeface="Arial" panose="020B0604020202020204" pitchFamily="34" charset="0"/>
              </a:rPr>
              <a:t>April, 7</a:t>
            </a:r>
            <a:r>
              <a:rPr lang="en-GB" sz="1000" b="1" baseline="30000" dirty="0">
                <a:latin typeface="Arial" panose="020B0604020202020204" pitchFamily="34" charset="0"/>
                <a:cs typeface="Arial" panose="020B0604020202020204" pitchFamily="34" charset="0"/>
              </a:rPr>
              <a:t>th</a:t>
            </a:r>
            <a:r>
              <a:rPr lang="en-GB" sz="1000" b="1" dirty="0">
                <a:latin typeface="Arial" panose="020B0604020202020204" pitchFamily="34" charset="0"/>
                <a:cs typeface="Arial" panose="020B0604020202020204" pitchFamily="34" charset="0"/>
              </a:rPr>
              <a:t>.</a:t>
            </a:r>
            <a:r>
              <a:rPr lang="en-GB" sz="1000" dirty="0">
                <a:latin typeface="Arial" panose="020B0604020202020204" pitchFamily="34" charset="0"/>
                <a:cs typeface="Arial" panose="020B0604020202020204" pitchFamily="34" charset="0"/>
              </a:rPr>
              <a:t>	</a:t>
            </a:r>
          </a:p>
          <a:p>
            <a:r>
              <a:rPr lang="en-GB" sz="1000" dirty="0">
                <a:latin typeface="Arial" panose="020B0604020202020204" pitchFamily="34" charset="0"/>
                <a:cs typeface="Arial" panose="020B0604020202020204" pitchFamily="34" charset="0"/>
              </a:rPr>
              <a:t>09:00  ASE Board Meeting, </a:t>
            </a:r>
            <a:r>
              <a:rPr lang="en-GB" sz="1000" dirty="0" err="1">
                <a:latin typeface="Arial" panose="020B0604020202020204" pitchFamily="34" charset="0"/>
                <a:cs typeface="Arial" panose="020B0604020202020204" pitchFamily="34" charset="0"/>
              </a:rPr>
              <a:t>Feldkirch</a:t>
            </a:r>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Presenting the Result</a:t>
            </a:r>
          </a:p>
          <a:p>
            <a:r>
              <a:rPr lang="en-GB" sz="1000" dirty="0">
                <a:latin typeface="Arial" panose="020B0604020202020204" pitchFamily="34" charset="0"/>
                <a:cs typeface="Arial" panose="020B0604020202020204" pitchFamily="34" charset="0"/>
              </a:rPr>
              <a:t>12:00  Lunch in </a:t>
            </a:r>
            <a:r>
              <a:rPr lang="en-GB" sz="1000" dirty="0" err="1">
                <a:latin typeface="Arial" panose="020B0604020202020204" pitchFamily="34" charset="0"/>
                <a:cs typeface="Arial" panose="020B0604020202020204" pitchFamily="34" charset="0"/>
              </a:rPr>
              <a:t>Feldkirch</a:t>
            </a:r>
            <a:r>
              <a:rPr lang="en-GB" sz="1000" dirty="0">
                <a:latin typeface="Arial" panose="020B0604020202020204" pitchFamily="34" charset="0"/>
                <a:cs typeface="Arial" panose="020B0604020202020204" pitchFamily="34" charset="0"/>
              </a:rPr>
              <a:t>/Austria</a:t>
            </a:r>
          </a:p>
          <a:p>
            <a:r>
              <a:rPr lang="en-GB" sz="1000" dirty="0">
                <a:latin typeface="Arial" panose="020B0604020202020204" pitchFamily="34" charset="0"/>
                <a:cs typeface="Arial" panose="020B0604020202020204" pitchFamily="34" charset="0"/>
              </a:rPr>
              <a:t>14:00  Afternoon programme/free</a:t>
            </a: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19:00  Gala Dinner &amp; Casino in </a:t>
            </a:r>
            <a:r>
              <a:rPr lang="en-GB" sz="1000" dirty="0" err="1">
                <a:latin typeface="Arial" panose="020B0604020202020204" pitchFamily="34" charset="0"/>
                <a:cs typeface="Arial" panose="020B0604020202020204" pitchFamily="34" charset="0"/>
              </a:rPr>
              <a:t>Bregenz</a:t>
            </a:r>
            <a:r>
              <a:rPr lang="en-GB" sz="1000" dirty="0">
                <a:latin typeface="Arial" panose="020B0604020202020204" pitchFamily="34" charset="0"/>
                <a:cs typeface="Arial" panose="020B0604020202020204" pitchFamily="34" charset="0"/>
              </a:rPr>
              <a:t> </a:t>
            </a:r>
          </a:p>
          <a:p>
            <a:r>
              <a:rPr lang="en-GB" sz="1000" dirty="0">
                <a:latin typeface="Arial" panose="020B0604020202020204" pitchFamily="34" charset="0"/>
                <a:cs typeface="Arial" panose="020B0604020202020204" pitchFamily="34" charset="0"/>
              </a:rPr>
              <a:t>Open end</a:t>
            </a:r>
          </a:p>
          <a:p>
            <a:r>
              <a:rPr lang="en-GB" sz="1000" dirty="0">
                <a:latin typeface="Arial" panose="020B0604020202020204" pitchFamily="34" charset="0"/>
                <a:cs typeface="Arial" panose="020B0604020202020204" pitchFamily="34" charset="0"/>
              </a:rPr>
              <a:t> </a:t>
            </a: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endParaRPr lang="de-CH" sz="1000" dirty="0">
              <a:latin typeface="Arial" panose="020B0604020202020204" pitchFamily="34" charset="0"/>
              <a:cs typeface="Arial" panose="020B0604020202020204" pitchFamily="34" charset="0"/>
            </a:endParaRPr>
          </a:p>
          <a:p>
            <a:r>
              <a:rPr lang="en-GB" sz="1000" b="1" dirty="0">
                <a:latin typeface="Arial" panose="020B0604020202020204" pitchFamily="34" charset="0"/>
                <a:cs typeface="Arial" panose="020B0604020202020204" pitchFamily="34" charset="0"/>
              </a:rPr>
              <a:t>April, 8</a:t>
            </a:r>
            <a:r>
              <a:rPr lang="en-GB" sz="1000" b="1" baseline="30000" dirty="0">
                <a:latin typeface="Arial" panose="020B0604020202020204" pitchFamily="34" charset="0"/>
                <a:cs typeface="Arial" panose="020B0604020202020204" pitchFamily="34" charset="0"/>
              </a:rPr>
              <a:t>th</a:t>
            </a:r>
            <a:r>
              <a:rPr lang="en-GB" sz="1000" b="1" dirty="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	</a:t>
            </a:r>
          </a:p>
          <a:p>
            <a:r>
              <a:rPr lang="en-GB" sz="1000" dirty="0">
                <a:latin typeface="Arial" panose="020B0604020202020204" pitchFamily="34" charset="0"/>
                <a:cs typeface="Arial" panose="020B0604020202020204" pitchFamily="34" charset="0"/>
              </a:rPr>
              <a:t>09:00-12:00  Farewell in </a:t>
            </a:r>
            <a:r>
              <a:rPr lang="en-GB" sz="1000" dirty="0" err="1">
                <a:latin typeface="Arial" panose="020B0604020202020204" pitchFamily="34" charset="0"/>
                <a:cs typeface="Arial" panose="020B0604020202020204" pitchFamily="34" charset="0"/>
              </a:rPr>
              <a:t>Feldkirch</a:t>
            </a:r>
            <a:endParaRPr lang="en-GB" sz="1000" dirty="0">
              <a:latin typeface="Arial" panose="020B0604020202020204" pitchFamily="34" charset="0"/>
              <a:cs typeface="Arial" panose="020B0604020202020204" pitchFamily="34" charset="0"/>
            </a:endParaRPr>
          </a:p>
        </p:txBody>
      </p:sp>
      <p:sp>
        <p:nvSpPr>
          <p:cNvPr id="29" name="Textplatzhalter 28"/>
          <p:cNvSpPr>
            <a:spLocks noGrp="1"/>
          </p:cNvSpPr>
          <p:nvPr>
            <p:ph type="body" sz="quarter" idx="15"/>
          </p:nvPr>
        </p:nvSpPr>
        <p:spPr/>
        <p:txBody>
          <a:bodyPr/>
          <a:lstStyle/>
          <a:p>
            <a:endParaRPr lang="en-GB" dirty="0"/>
          </a:p>
        </p:txBody>
      </p:sp>
      <p:pic>
        <p:nvPicPr>
          <p:cNvPr id="2060" name="Picture 12" descr="https://i.ytimg.com/vi/tkvDPOmSIUY/maxresdefault.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81557" y="6076744"/>
            <a:ext cx="2468645" cy="1188974"/>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http://www.silviaschreibt.de/bilder/2015/02/IMG_1530.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79418" y="1612377"/>
            <a:ext cx="2386286" cy="1793075"/>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ttp://cdn2.world-architects.com/img/frontend/pages/4009/1000:w/praxis_23-15_Montforthaus_03.jpg"/>
          <p:cNvPicPr>
            <a:picLocks noChangeAspect="1" noChangeArrowheads="1"/>
          </p:cNvPicPr>
          <p:nvPr/>
        </p:nvPicPr>
        <p:blipFill>
          <a:blip r:embed="rId9" r:link="rId10" cstate="print">
            <a:extLst>
              <a:ext uri="{28A0092B-C50C-407E-A947-70E740481C1C}">
                <a14:useLocalDpi xmlns:a14="http://schemas.microsoft.com/office/drawing/2010/main" val="0"/>
              </a:ext>
            </a:extLst>
          </a:blip>
          <a:srcRect/>
          <a:stretch>
            <a:fillRect/>
          </a:stretch>
        </p:blipFill>
        <p:spPr bwMode="auto">
          <a:xfrm>
            <a:off x="457199" y="2705508"/>
            <a:ext cx="2446655" cy="1180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Grafik 205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163245" y="4157987"/>
            <a:ext cx="2431605" cy="1624608"/>
          </a:xfrm>
          <a:prstGeom prst="rect">
            <a:avLst/>
          </a:prstGeom>
        </p:spPr>
      </p:pic>
      <p:pic>
        <p:nvPicPr>
          <p:cNvPr id="2069" name="Picture 21" descr="https://thumbs.dreamstime.com/t/many-people-hands-holding-colorful-word-farewell-caucasian-letters-characters-building-isolated-english-white-51424084.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63245" y="6280914"/>
            <a:ext cx="2457512" cy="91442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8" descr="Senatorlogo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406523" y="6642100"/>
            <a:ext cx="5302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8" descr="Senatorlogo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824636" y="6815418"/>
            <a:ext cx="409128" cy="51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8" descr="Senatorlogo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87437" y="6795828"/>
            <a:ext cx="409128" cy="51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3308231"/>
      </p:ext>
    </p:extLst>
  </p:cSld>
  <p:clrMapOvr>
    <a:masterClrMapping/>
  </p:clrMapOvr>
</p:sld>
</file>

<file path=ppt/theme/theme1.xml><?xml version="1.0" encoding="utf-8"?>
<a:theme xmlns:a="http://schemas.openxmlformats.org/drawingml/2006/main" name="TS103112830">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164C57-B46C-4088-AC90-B7208082F2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TS103112830</Template>
  <TotalTime>0</TotalTime>
  <Words>99</Words>
  <Application>Microsoft Office PowerPoint</Application>
  <PresentationFormat>Benutzerdefiniert</PresentationFormat>
  <Paragraphs>133</Paragraphs>
  <Slides>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vt:i4>
      </vt:variant>
    </vt:vector>
  </HeadingPairs>
  <TitlesOfParts>
    <vt:vector size="9" baseType="lpstr">
      <vt:lpstr>Arial</vt:lpstr>
      <vt:lpstr>Calibri</vt:lpstr>
      <vt:lpstr>Cambria</vt:lpstr>
      <vt:lpstr>DaxlinePro-Light</vt:lpstr>
      <vt:lpstr>DaxlinePro-Medium</vt:lpstr>
      <vt:lpstr>Times New Roman</vt:lpstr>
      <vt:lpstr>TS103112830</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2013-06-03T21:08:23Z</dcterms:created>
  <dcterms:modified xsi:type="dcterms:W3CDTF">2017-06-05T14:28:07Z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TC031128309991</vt:lpwstr>
  </property>
</Properties>
</file>